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9" r:id="rId3"/>
    <p:sldId id="258" r:id="rId4"/>
    <p:sldId id="260" r:id="rId5"/>
    <p:sldId id="279" r:id="rId6"/>
    <p:sldId id="280" r:id="rId7"/>
    <p:sldId id="281" r:id="rId8"/>
    <p:sldId id="275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886" userDrawn="1">
          <p15:clr>
            <a:srgbClr val="A4A3A4"/>
          </p15:clr>
        </p15:guide>
        <p15:guide id="2" pos="4951" userDrawn="1">
          <p15:clr>
            <a:srgbClr val="A4A3A4"/>
          </p15:clr>
        </p15:guide>
        <p15:guide id="3" pos="438" userDrawn="1">
          <p15:clr>
            <a:srgbClr val="A4A3A4"/>
          </p15:clr>
        </p15:guide>
        <p15:guide id="4" orient="horz" pos="1049" userDrawn="1">
          <p15:clr>
            <a:srgbClr val="A4A3A4"/>
          </p15:clr>
        </p15:guide>
        <p15:guide id="5" pos="7242" userDrawn="1">
          <p15:clr>
            <a:srgbClr val="A4A3A4"/>
          </p15:clr>
        </p15:guide>
        <p15:guide id="6" pos="1209" userDrawn="1">
          <p15:clr>
            <a:srgbClr val="A4A3A4"/>
          </p15:clr>
        </p15:guide>
        <p15:guide id="7" pos="6675" userDrawn="1">
          <p15:clr>
            <a:srgbClr val="A4A3A4"/>
          </p15:clr>
        </p15:guide>
        <p15:guide id="8" orient="horz" pos="39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F92"/>
    <a:srgbClr val="CE3428"/>
    <a:srgbClr val="EF432D"/>
    <a:srgbClr val="F9614D"/>
    <a:srgbClr val="CC3000"/>
    <a:srgbClr val="FD6120"/>
    <a:srgbClr val="00ACBE"/>
    <a:srgbClr val="FF5B34"/>
    <a:srgbClr val="FFBC4C"/>
    <a:srgbClr val="3EA8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86" autoAdjust="0"/>
    <p:restoredTop sz="91324" autoAdjust="0"/>
  </p:normalViewPr>
  <p:slideViewPr>
    <p:cSldViewPr snapToGrid="0" showGuides="1">
      <p:cViewPr varScale="1">
        <p:scale>
          <a:sx n="104" d="100"/>
          <a:sy n="104" d="100"/>
        </p:scale>
        <p:origin x="-768" y="-90"/>
      </p:cViewPr>
      <p:guideLst>
        <p:guide orient="horz" pos="2886"/>
        <p:guide orient="horz" pos="1049"/>
        <p:guide orient="horz" pos="3906"/>
        <p:guide pos="4951"/>
        <p:guide pos="438"/>
        <p:guide pos="7242"/>
        <p:guide pos="1209"/>
        <p:guide pos="6675"/>
      </p:guideLst>
    </p:cSldViewPr>
  </p:slideViewPr>
  <p:outlineViewPr>
    <p:cViewPr>
      <p:scale>
        <a:sx n="33" d="100"/>
        <a:sy n="33" d="100"/>
      </p:scale>
      <p:origin x="0" y="-24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49" d="100"/>
        <a:sy n="4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E75F79-C4BB-4F99-BF50-AC3B57A22973}" type="datetimeFigureOut">
              <a:rPr lang="zh-CN" altLang="en-US" smtClean="0"/>
              <a:t>2018/6/25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3DBE13-A0E9-42D9-ABC5-225D13257B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9930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3DBE13-A0E9-42D9-ABC5-225D13257B9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7115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3DBE13-A0E9-42D9-ABC5-225D13257B9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57653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D2209-25E4-40DD-BD95-91BF12880923}" type="datetimeFigureOut">
              <a:rPr lang="zh-CN" altLang="en-US" smtClean="0"/>
              <a:t>2018/6/25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7F260-D1F0-453E-A529-BB8A22F6B4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6515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D2209-25E4-40DD-BD95-91BF12880923}" type="datetimeFigureOut">
              <a:rPr lang="zh-CN" altLang="en-US" smtClean="0"/>
              <a:t>2018/6/25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7F260-D1F0-453E-A529-BB8A22F6B4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843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D2209-25E4-40DD-BD95-91BF12880923}" type="datetimeFigureOut">
              <a:rPr lang="zh-CN" altLang="en-US" smtClean="0"/>
              <a:t>2018/6/25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7F260-D1F0-453E-A529-BB8A22F6B4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403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3369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="" xmlns:p15="http://schemas.microsoft.com/office/powerpoint/2012/main">
        <p15:guide id="1" orient="horz" pos="436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D2209-25E4-40DD-BD95-91BF12880923}" type="datetimeFigureOut">
              <a:rPr lang="zh-CN" altLang="en-US" smtClean="0"/>
              <a:t>2018/6/25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7F260-D1F0-453E-A529-BB8A22F6B469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9" name="组合 8"/>
          <p:cNvGrpSpPr/>
          <p:nvPr userDrawn="1"/>
        </p:nvGrpSpPr>
        <p:grpSpPr>
          <a:xfrm>
            <a:off x="-674591" y="-834887"/>
            <a:ext cx="13382154" cy="11666044"/>
            <a:chOff x="2524242" y="802974"/>
            <a:chExt cx="7326337" cy="6386816"/>
          </a:xfrm>
          <a:solidFill>
            <a:srgbClr val="CE3428"/>
          </a:solidFill>
        </p:grpSpPr>
        <p:grpSp>
          <p:nvGrpSpPr>
            <p:cNvPr id="10" name="组合 9"/>
            <p:cNvGrpSpPr/>
            <p:nvPr/>
          </p:nvGrpSpPr>
          <p:grpSpPr>
            <a:xfrm>
              <a:off x="2524242" y="802974"/>
              <a:ext cx="7326337" cy="6386816"/>
              <a:chOff x="3990975" y="2149475"/>
              <a:chExt cx="2930030" cy="2554287"/>
            </a:xfrm>
            <a:grpFill/>
          </p:grpSpPr>
          <p:sp>
            <p:nvSpPr>
              <p:cNvPr id="12" name="Freeform 5"/>
              <p:cNvSpPr>
                <a:spLocks/>
              </p:cNvSpPr>
              <p:nvPr/>
            </p:nvSpPr>
            <p:spPr bwMode="auto">
              <a:xfrm>
                <a:off x="4973638" y="4270375"/>
                <a:ext cx="947737" cy="433387"/>
              </a:xfrm>
              <a:custGeom>
                <a:avLst/>
                <a:gdLst>
                  <a:gd name="T0" fmla="*/ 9 w 214"/>
                  <a:gd name="T1" fmla="*/ 98 h 98"/>
                  <a:gd name="T2" fmla="*/ 0 w 214"/>
                  <a:gd name="T3" fmla="*/ 91 h 98"/>
                  <a:gd name="T4" fmla="*/ 0 w 214"/>
                  <a:gd name="T5" fmla="*/ 89 h 98"/>
                  <a:gd name="T6" fmla="*/ 9 w 214"/>
                  <a:gd name="T7" fmla="*/ 82 h 98"/>
                  <a:gd name="T8" fmla="*/ 18 w 214"/>
                  <a:gd name="T9" fmla="*/ 82 h 98"/>
                  <a:gd name="T10" fmla="*/ 29 w 214"/>
                  <a:gd name="T11" fmla="*/ 75 h 98"/>
                  <a:gd name="T12" fmla="*/ 51 w 214"/>
                  <a:gd name="T13" fmla="*/ 7 h 98"/>
                  <a:gd name="T14" fmla="*/ 62 w 214"/>
                  <a:gd name="T15" fmla="*/ 0 h 98"/>
                  <a:gd name="T16" fmla="*/ 152 w 214"/>
                  <a:gd name="T17" fmla="*/ 0 h 98"/>
                  <a:gd name="T18" fmla="*/ 163 w 214"/>
                  <a:gd name="T19" fmla="*/ 7 h 98"/>
                  <a:gd name="T20" fmla="*/ 185 w 214"/>
                  <a:gd name="T21" fmla="*/ 75 h 98"/>
                  <a:gd name="T22" fmla="*/ 196 w 214"/>
                  <a:gd name="T23" fmla="*/ 82 h 98"/>
                  <a:gd name="T24" fmla="*/ 205 w 214"/>
                  <a:gd name="T25" fmla="*/ 82 h 98"/>
                  <a:gd name="T26" fmla="*/ 214 w 214"/>
                  <a:gd name="T27" fmla="*/ 89 h 98"/>
                  <a:gd name="T28" fmla="*/ 214 w 214"/>
                  <a:gd name="T29" fmla="*/ 91 h 98"/>
                  <a:gd name="T30" fmla="*/ 205 w 214"/>
                  <a:gd name="T31" fmla="*/ 98 h 98"/>
                  <a:gd name="T32" fmla="*/ 9 w 214"/>
                  <a:gd name="T33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4" h="98">
                    <a:moveTo>
                      <a:pt x="9" y="98"/>
                    </a:moveTo>
                    <a:cubicBezTo>
                      <a:pt x="4" y="98"/>
                      <a:pt x="0" y="95"/>
                      <a:pt x="0" y="91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0" y="85"/>
                      <a:pt x="4" y="82"/>
                      <a:pt x="9" y="82"/>
                    </a:cubicBezTo>
                    <a:cubicBezTo>
                      <a:pt x="18" y="82"/>
                      <a:pt x="18" y="82"/>
                      <a:pt x="18" y="82"/>
                    </a:cubicBezTo>
                    <a:cubicBezTo>
                      <a:pt x="22" y="82"/>
                      <a:pt x="28" y="78"/>
                      <a:pt x="29" y="75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2" y="3"/>
                      <a:pt x="57" y="0"/>
                      <a:pt x="62" y="0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57" y="0"/>
                      <a:pt x="162" y="3"/>
                      <a:pt x="163" y="7"/>
                    </a:cubicBezTo>
                    <a:cubicBezTo>
                      <a:pt x="185" y="75"/>
                      <a:pt x="185" y="75"/>
                      <a:pt x="185" y="75"/>
                    </a:cubicBezTo>
                    <a:cubicBezTo>
                      <a:pt x="186" y="78"/>
                      <a:pt x="191" y="82"/>
                      <a:pt x="196" y="82"/>
                    </a:cubicBezTo>
                    <a:cubicBezTo>
                      <a:pt x="205" y="82"/>
                      <a:pt x="205" y="82"/>
                      <a:pt x="205" y="82"/>
                    </a:cubicBezTo>
                    <a:cubicBezTo>
                      <a:pt x="210" y="82"/>
                      <a:pt x="214" y="85"/>
                      <a:pt x="214" y="89"/>
                    </a:cubicBezTo>
                    <a:cubicBezTo>
                      <a:pt x="214" y="91"/>
                      <a:pt x="214" y="91"/>
                      <a:pt x="214" y="91"/>
                    </a:cubicBezTo>
                    <a:cubicBezTo>
                      <a:pt x="214" y="95"/>
                      <a:pt x="210" y="98"/>
                      <a:pt x="205" y="98"/>
                    </a:cubicBezTo>
                    <a:lnTo>
                      <a:pt x="9" y="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6"/>
              <p:cNvSpPr>
                <a:spLocks/>
              </p:cNvSpPr>
              <p:nvPr/>
            </p:nvSpPr>
            <p:spPr bwMode="auto">
              <a:xfrm>
                <a:off x="4973638" y="4270375"/>
                <a:ext cx="947737" cy="403225"/>
              </a:xfrm>
              <a:custGeom>
                <a:avLst/>
                <a:gdLst>
                  <a:gd name="T0" fmla="*/ 205 w 214"/>
                  <a:gd name="T1" fmla="*/ 82 h 91"/>
                  <a:gd name="T2" fmla="*/ 196 w 214"/>
                  <a:gd name="T3" fmla="*/ 82 h 91"/>
                  <a:gd name="T4" fmla="*/ 185 w 214"/>
                  <a:gd name="T5" fmla="*/ 75 h 91"/>
                  <a:gd name="T6" fmla="*/ 163 w 214"/>
                  <a:gd name="T7" fmla="*/ 7 h 91"/>
                  <a:gd name="T8" fmla="*/ 152 w 214"/>
                  <a:gd name="T9" fmla="*/ 0 h 91"/>
                  <a:gd name="T10" fmla="*/ 62 w 214"/>
                  <a:gd name="T11" fmla="*/ 0 h 91"/>
                  <a:gd name="T12" fmla="*/ 51 w 214"/>
                  <a:gd name="T13" fmla="*/ 7 h 91"/>
                  <a:gd name="T14" fmla="*/ 29 w 214"/>
                  <a:gd name="T15" fmla="*/ 75 h 91"/>
                  <a:gd name="T16" fmla="*/ 18 w 214"/>
                  <a:gd name="T17" fmla="*/ 82 h 91"/>
                  <a:gd name="T18" fmla="*/ 9 w 214"/>
                  <a:gd name="T19" fmla="*/ 82 h 91"/>
                  <a:gd name="T20" fmla="*/ 0 w 214"/>
                  <a:gd name="T21" fmla="*/ 89 h 91"/>
                  <a:gd name="T22" fmla="*/ 0 w 214"/>
                  <a:gd name="T23" fmla="*/ 91 h 91"/>
                  <a:gd name="T24" fmla="*/ 214 w 214"/>
                  <a:gd name="T25" fmla="*/ 91 h 91"/>
                  <a:gd name="T26" fmla="*/ 214 w 214"/>
                  <a:gd name="T27" fmla="*/ 89 h 91"/>
                  <a:gd name="T28" fmla="*/ 205 w 214"/>
                  <a:gd name="T29" fmla="*/ 82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4" h="91">
                    <a:moveTo>
                      <a:pt x="205" y="82"/>
                    </a:moveTo>
                    <a:cubicBezTo>
                      <a:pt x="196" y="82"/>
                      <a:pt x="196" y="82"/>
                      <a:pt x="196" y="82"/>
                    </a:cubicBezTo>
                    <a:cubicBezTo>
                      <a:pt x="191" y="82"/>
                      <a:pt x="186" y="78"/>
                      <a:pt x="185" y="75"/>
                    </a:cubicBezTo>
                    <a:cubicBezTo>
                      <a:pt x="163" y="7"/>
                      <a:pt x="163" y="7"/>
                      <a:pt x="163" y="7"/>
                    </a:cubicBezTo>
                    <a:cubicBezTo>
                      <a:pt x="162" y="3"/>
                      <a:pt x="157" y="0"/>
                      <a:pt x="152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57" y="0"/>
                      <a:pt x="52" y="3"/>
                      <a:pt x="51" y="7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28" y="78"/>
                      <a:pt x="22" y="82"/>
                      <a:pt x="18" y="82"/>
                    </a:cubicBezTo>
                    <a:cubicBezTo>
                      <a:pt x="9" y="82"/>
                      <a:pt x="9" y="82"/>
                      <a:pt x="9" y="82"/>
                    </a:cubicBezTo>
                    <a:cubicBezTo>
                      <a:pt x="4" y="82"/>
                      <a:pt x="0" y="85"/>
                      <a:pt x="0" y="89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214" y="91"/>
                      <a:pt x="214" y="91"/>
                      <a:pt x="214" y="91"/>
                    </a:cubicBezTo>
                    <a:cubicBezTo>
                      <a:pt x="214" y="89"/>
                      <a:pt x="214" y="89"/>
                      <a:pt x="214" y="89"/>
                    </a:cubicBezTo>
                    <a:cubicBezTo>
                      <a:pt x="214" y="85"/>
                      <a:pt x="210" y="82"/>
                      <a:pt x="205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7"/>
              <p:cNvSpPr>
                <a:spLocks/>
              </p:cNvSpPr>
              <p:nvPr/>
            </p:nvSpPr>
            <p:spPr bwMode="auto">
              <a:xfrm>
                <a:off x="3990975" y="2163763"/>
                <a:ext cx="2913062" cy="2163762"/>
              </a:xfrm>
              <a:custGeom>
                <a:avLst/>
                <a:gdLst>
                  <a:gd name="T0" fmla="*/ 658 w 658"/>
                  <a:gd name="T1" fmla="*/ 468 h 489"/>
                  <a:gd name="T2" fmla="*/ 636 w 658"/>
                  <a:gd name="T3" fmla="*/ 489 h 489"/>
                  <a:gd name="T4" fmla="*/ 21 w 658"/>
                  <a:gd name="T5" fmla="*/ 489 h 489"/>
                  <a:gd name="T6" fmla="*/ 0 w 658"/>
                  <a:gd name="T7" fmla="*/ 468 h 489"/>
                  <a:gd name="T8" fmla="*/ 0 w 658"/>
                  <a:gd name="T9" fmla="*/ 21 h 489"/>
                  <a:gd name="T10" fmla="*/ 21 w 658"/>
                  <a:gd name="T11" fmla="*/ 0 h 489"/>
                  <a:gd name="T12" fmla="*/ 636 w 658"/>
                  <a:gd name="T13" fmla="*/ 0 h 489"/>
                  <a:gd name="T14" fmla="*/ 658 w 658"/>
                  <a:gd name="T15" fmla="*/ 21 h 489"/>
                  <a:gd name="T16" fmla="*/ 658 w 658"/>
                  <a:gd name="T17" fmla="*/ 468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8" h="489">
                    <a:moveTo>
                      <a:pt x="658" y="468"/>
                    </a:moveTo>
                    <a:cubicBezTo>
                      <a:pt x="658" y="479"/>
                      <a:pt x="648" y="489"/>
                      <a:pt x="636" y="489"/>
                    </a:cubicBezTo>
                    <a:cubicBezTo>
                      <a:pt x="21" y="489"/>
                      <a:pt x="21" y="489"/>
                      <a:pt x="21" y="489"/>
                    </a:cubicBezTo>
                    <a:cubicBezTo>
                      <a:pt x="10" y="489"/>
                      <a:pt x="0" y="479"/>
                      <a:pt x="0" y="468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636" y="0"/>
                      <a:pt x="636" y="0"/>
                      <a:pt x="636" y="0"/>
                    </a:cubicBezTo>
                    <a:cubicBezTo>
                      <a:pt x="648" y="0"/>
                      <a:pt x="658" y="10"/>
                      <a:pt x="658" y="21"/>
                    </a:cubicBezTo>
                    <a:lnTo>
                      <a:pt x="658" y="46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8"/>
              <p:cNvSpPr>
                <a:spLocks/>
              </p:cNvSpPr>
              <p:nvPr/>
            </p:nvSpPr>
            <p:spPr bwMode="auto">
              <a:xfrm>
                <a:off x="4007943" y="2149475"/>
                <a:ext cx="2913062" cy="2165350"/>
              </a:xfrm>
              <a:custGeom>
                <a:avLst/>
                <a:gdLst>
                  <a:gd name="T0" fmla="*/ 658 w 658"/>
                  <a:gd name="T1" fmla="*/ 467 h 489"/>
                  <a:gd name="T2" fmla="*/ 636 w 658"/>
                  <a:gd name="T3" fmla="*/ 489 h 489"/>
                  <a:gd name="T4" fmla="*/ 21 w 658"/>
                  <a:gd name="T5" fmla="*/ 489 h 489"/>
                  <a:gd name="T6" fmla="*/ 0 w 658"/>
                  <a:gd name="T7" fmla="*/ 467 h 489"/>
                  <a:gd name="T8" fmla="*/ 0 w 658"/>
                  <a:gd name="T9" fmla="*/ 21 h 489"/>
                  <a:gd name="T10" fmla="*/ 21 w 658"/>
                  <a:gd name="T11" fmla="*/ 0 h 489"/>
                  <a:gd name="T12" fmla="*/ 636 w 658"/>
                  <a:gd name="T13" fmla="*/ 0 h 489"/>
                  <a:gd name="T14" fmla="*/ 658 w 658"/>
                  <a:gd name="T15" fmla="*/ 21 h 489"/>
                  <a:gd name="T16" fmla="*/ 658 w 658"/>
                  <a:gd name="T17" fmla="*/ 467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8" h="489">
                    <a:moveTo>
                      <a:pt x="658" y="467"/>
                    </a:moveTo>
                    <a:cubicBezTo>
                      <a:pt x="658" y="479"/>
                      <a:pt x="648" y="489"/>
                      <a:pt x="636" y="489"/>
                    </a:cubicBezTo>
                    <a:cubicBezTo>
                      <a:pt x="21" y="489"/>
                      <a:pt x="21" y="489"/>
                      <a:pt x="21" y="489"/>
                    </a:cubicBezTo>
                    <a:cubicBezTo>
                      <a:pt x="10" y="489"/>
                      <a:pt x="0" y="479"/>
                      <a:pt x="0" y="46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9"/>
                      <a:pt x="10" y="0"/>
                      <a:pt x="21" y="0"/>
                    </a:cubicBezTo>
                    <a:cubicBezTo>
                      <a:pt x="636" y="0"/>
                      <a:pt x="636" y="0"/>
                      <a:pt x="636" y="0"/>
                    </a:cubicBezTo>
                    <a:cubicBezTo>
                      <a:pt x="648" y="0"/>
                      <a:pt x="658" y="9"/>
                      <a:pt x="658" y="21"/>
                    </a:cubicBezTo>
                    <a:lnTo>
                      <a:pt x="658" y="46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9"/>
              <p:cNvSpPr>
                <a:spLocks/>
              </p:cNvSpPr>
              <p:nvPr/>
            </p:nvSpPr>
            <p:spPr bwMode="auto">
              <a:xfrm>
                <a:off x="3990975" y="4013200"/>
                <a:ext cx="2913062" cy="301625"/>
              </a:xfrm>
              <a:custGeom>
                <a:avLst/>
                <a:gdLst>
                  <a:gd name="T0" fmla="*/ 658 w 658"/>
                  <a:gd name="T1" fmla="*/ 46 h 68"/>
                  <a:gd name="T2" fmla="*/ 636 w 658"/>
                  <a:gd name="T3" fmla="*/ 68 h 68"/>
                  <a:gd name="T4" fmla="*/ 21 w 658"/>
                  <a:gd name="T5" fmla="*/ 68 h 68"/>
                  <a:gd name="T6" fmla="*/ 0 w 658"/>
                  <a:gd name="T7" fmla="*/ 46 h 68"/>
                  <a:gd name="T8" fmla="*/ 0 w 658"/>
                  <a:gd name="T9" fmla="*/ 25 h 68"/>
                  <a:gd name="T10" fmla="*/ 0 w 658"/>
                  <a:gd name="T11" fmla="*/ 2 h 68"/>
                  <a:gd name="T12" fmla="*/ 2 w 658"/>
                  <a:gd name="T13" fmla="*/ 0 h 68"/>
                  <a:gd name="T14" fmla="*/ 25 w 658"/>
                  <a:gd name="T15" fmla="*/ 0 h 68"/>
                  <a:gd name="T16" fmla="*/ 634 w 658"/>
                  <a:gd name="T17" fmla="*/ 0 h 68"/>
                  <a:gd name="T18" fmla="*/ 657 w 658"/>
                  <a:gd name="T19" fmla="*/ 0 h 68"/>
                  <a:gd name="T20" fmla="*/ 658 w 658"/>
                  <a:gd name="T21" fmla="*/ 1 h 68"/>
                  <a:gd name="T22" fmla="*/ 658 w 658"/>
                  <a:gd name="T23" fmla="*/ 23 h 68"/>
                  <a:gd name="T24" fmla="*/ 658 w 658"/>
                  <a:gd name="T25" fmla="*/ 46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8" h="68">
                    <a:moveTo>
                      <a:pt x="658" y="46"/>
                    </a:moveTo>
                    <a:cubicBezTo>
                      <a:pt x="658" y="58"/>
                      <a:pt x="648" y="68"/>
                      <a:pt x="636" y="68"/>
                    </a:cubicBezTo>
                    <a:cubicBezTo>
                      <a:pt x="21" y="68"/>
                      <a:pt x="21" y="68"/>
                      <a:pt x="21" y="68"/>
                    </a:cubicBezTo>
                    <a:cubicBezTo>
                      <a:pt x="10" y="68"/>
                      <a:pt x="0" y="58"/>
                      <a:pt x="0" y="46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3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13" y="0"/>
                      <a:pt x="25" y="0"/>
                    </a:cubicBezTo>
                    <a:cubicBezTo>
                      <a:pt x="634" y="0"/>
                      <a:pt x="634" y="0"/>
                      <a:pt x="634" y="0"/>
                    </a:cubicBezTo>
                    <a:cubicBezTo>
                      <a:pt x="646" y="0"/>
                      <a:pt x="656" y="0"/>
                      <a:pt x="657" y="0"/>
                    </a:cubicBezTo>
                    <a:cubicBezTo>
                      <a:pt x="658" y="0"/>
                      <a:pt x="658" y="1"/>
                      <a:pt x="658" y="1"/>
                    </a:cubicBezTo>
                    <a:cubicBezTo>
                      <a:pt x="658" y="1"/>
                      <a:pt x="658" y="11"/>
                      <a:pt x="658" y="23"/>
                    </a:cubicBezTo>
                    <a:lnTo>
                      <a:pt x="658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Rectangle 10"/>
              <p:cNvSpPr>
                <a:spLocks noChangeArrowheads="1"/>
              </p:cNvSpPr>
              <p:nvPr/>
            </p:nvSpPr>
            <p:spPr bwMode="auto">
              <a:xfrm>
                <a:off x="4102100" y="2255838"/>
                <a:ext cx="2692400" cy="16510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" name="矩形 10"/>
            <p:cNvSpPr/>
            <p:nvPr/>
          </p:nvSpPr>
          <p:spPr>
            <a:xfrm>
              <a:off x="2802102" y="1068927"/>
              <a:ext cx="6732160" cy="416030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745904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D2209-25E4-40DD-BD95-91BF12880923}" type="datetimeFigureOut">
              <a:rPr lang="zh-CN" altLang="en-US" smtClean="0"/>
              <a:t>2018/6/25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7F260-D1F0-453E-A529-BB8A22F6B4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645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D2209-25E4-40DD-BD95-91BF12880923}" type="datetimeFigureOut">
              <a:rPr lang="zh-CN" altLang="en-US" smtClean="0"/>
              <a:t>2018/6/25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7F260-D1F0-453E-A529-BB8A22F6B4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954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D2209-25E4-40DD-BD95-91BF12880923}" type="datetimeFigureOut">
              <a:rPr lang="zh-CN" altLang="en-US" smtClean="0"/>
              <a:t>2018/6/25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7F260-D1F0-453E-A529-BB8A22F6B4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7579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D2209-25E4-40DD-BD95-91BF12880923}" type="datetimeFigureOut">
              <a:rPr lang="zh-CN" altLang="en-US" smtClean="0"/>
              <a:t>2018/6/25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7F260-D1F0-453E-A529-BB8A22F6B4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366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D2209-25E4-40DD-BD95-91BF12880923}" type="datetimeFigureOut">
              <a:rPr lang="zh-CN" altLang="en-US" smtClean="0"/>
              <a:t>2018/6/25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7F260-D1F0-453E-A529-BB8A22F6B4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344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D2209-25E4-40DD-BD95-91BF12880923}" type="datetimeFigureOut">
              <a:rPr lang="zh-CN" altLang="en-US" smtClean="0"/>
              <a:t>2018/6/25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7F260-D1F0-453E-A529-BB8A22F6B4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693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D2209-25E4-40DD-BD95-91BF12880923}" type="datetimeFigureOut">
              <a:rPr lang="zh-CN" altLang="en-US" smtClean="0"/>
              <a:t>2018/6/25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7F260-D1F0-453E-A529-BB8A22F6B4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5015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D97B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2D2209-25E4-40DD-BD95-91BF12880923}" type="datetimeFigureOut">
              <a:rPr lang="zh-CN" altLang="en-US" smtClean="0"/>
              <a:t>2018/6/25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7F260-D1F0-453E-A529-BB8A22F6B4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33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/>
          <p:cNvSpPr txBox="1"/>
          <p:nvPr/>
        </p:nvSpPr>
        <p:spPr>
          <a:xfrm>
            <a:off x="3681658" y="4805456"/>
            <a:ext cx="48013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迎新系统培训</a:t>
            </a:r>
            <a:endParaRPr lang="zh-CN" altLang="en-US" sz="6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6" name="任意多边形 145"/>
          <p:cNvSpPr/>
          <p:nvPr/>
        </p:nvSpPr>
        <p:spPr>
          <a:xfrm>
            <a:off x="0" y="6271657"/>
            <a:ext cx="12192000" cy="600170"/>
          </a:xfrm>
          <a:custGeom>
            <a:avLst/>
            <a:gdLst>
              <a:gd name="connsiteX0" fmla="*/ 0 w 12192000"/>
              <a:gd name="connsiteY0" fmla="*/ 0 h 600170"/>
              <a:gd name="connsiteX1" fmla="*/ 12192000 w 12192000"/>
              <a:gd name="connsiteY1" fmla="*/ 0 h 600170"/>
              <a:gd name="connsiteX2" fmla="*/ 12192000 w 12192000"/>
              <a:gd name="connsiteY2" fmla="*/ 600170 h 600170"/>
              <a:gd name="connsiteX3" fmla="*/ 6158242 w 12192000"/>
              <a:gd name="connsiteY3" fmla="*/ 600170 h 600170"/>
              <a:gd name="connsiteX4" fmla="*/ 6092470 w 12192000"/>
              <a:gd name="connsiteY4" fmla="*/ 514290 h 600170"/>
              <a:gd name="connsiteX5" fmla="*/ 6026696 w 12192000"/>
              <a:gd name="connsiteY5" fmla="*/ 600170 h 600170"/>
              <a:gd name="connsiteX6" fmla="*/ 0 w 12192000"/>
              <a:gd name="connsiteY6" fmla="*/ 600170 h 600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00170">
                <a:moveTo>
                  <a:pt x="0" y="0"/>
                </a:moveTo>
                <a:lnTo>
                  <a:pt x="12192000" y="0"/>
                </a:lnTo>
                <a:lnTo>
                  <a:pt x="12192000" y="600170"/>
                </a:lnTo>
                <a:lnTo>
                  <a:pt x="6158242" y="600170"/>
                </a:lnTo>
                <a:lnTo>
                  <a:pt x="6092470" y="514290"/>
                </a:lnTo>
                <a:lnTo>
                  <a:pt x="6026696" y="600170"/>
                </a:lnTo>
                <a:lnTo>
                  <a:pt x="0" y="60017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79" name="组合 1078"/>
          <p:cNvGrpSpPr/>
          <p:nvPr/>
        </p:nvGrpSpPr>
        <p:grpSpPr>
          <a:xfrm>
            <a:off x="352650" y="6311483"/>
            <a:ext cx="520521" cy="520521"/>
            <a:chOff x="314499" y="2507107"/>
            <a:chExt cx="1127012" cy="1127012"/>
          </a:xfrm>
        </p:grpSpPr>
        <p:sp>
          <p:nvSpPr>
            <p:cNvPr id="1078" name="椭圆 1077"/>
            <p:cNvSpPr/>
            <p:nvPr/>
          </p:nvSpPr>
          <p:spPr>
            <a:xfrm>
              <a:off x="314499" y="2507107"/>
              <a:ext cx="1127012" cy="112701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0" name="图片 119"/>
            <p:cNvPicPr>
              <a:picLocks noChangeAspect="1"/>
            </p:cNvPicPr>
            <p:nvPr/>
          </p:nvPicPr>
          <p:blipFill>
            <a:blip r:embed="rId3">
              <a:biLevel thresh="25000"/>
            </a:blip>
            <a:stretch>
              <a:fillRect/>
            </a:stretch>
          </p:blipFill>
          <p:spPr>
            <a:xfrm>
              <a:off x="552870" y="2741736"/>
              <a:ext cx="642806" cy="657754"/>
            </a:xfrm>
            <a:prstGeom prst="rect">
              <a:avLst/>
            </a:prstGeom>
          </p:spPr>
        </p:pic>
      </p:grpSp>
      <p:grpSp>
        <p:nvGrpSpPr>
          <p:cNvPr id="1080" name="组合 1079"/>
          <p:cNvGrpSpPr/>
          <p:nvPr/>
        </p:nvGrpSpPr>
        <p:grpSpPr>
          <a:xfrm>
            <a:off x="1069318" y="6320226"/>
            <a:ext cx="520521" cy="520521"/>
            <a:chOff x="1655617" y="2521301"/>
            <a:chExt cx="1127012" cy="1127012"/>
          </a:xfrm>
        </p:grpSpPr>
        <p:sp>
          <p:nvSpPr>
            <p:cNvPr id="124" name="椭圆 123"/>
            <p:cNvSpPr/>
            <p:nvPr/>
          </p:nvSpPr>
          <p:spPr>
            <a:xfrm>
              <a:off x="1655617" y="2521301"/>
              <a:ext cx="1127012" cy="112701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9" name="图片 118"/>
            <p:cNvPicPr>
              <a:picLocks noChangeAspect="1"/>
            </p:cNvPicPr>
            <p:nvPr/>
          </p:nvPicPr>
          <p:blipFill>
            <a:blip r:embed="rId4">
              <a:biLevel thresh="25000"/>
            </a:blip>
            <a:stretch>
              <a:fillRect/>
            </a:stretch>
          </p:blipFill>
          <p:spPr>
            <a:xfrm>
              <a:off x="1897813" y="2741736"/>
              <a:ext cx="642620" cy="657754"/>
            </a:xfrm>
            <a:prstGeom prst="rect">
              <a:avLst/>
            </a:prstGeom>
          </p:spPr>
        </p:pic>
      </p:grpSp>
      <p:grpSp>
        <p:nvGrpSpPr>
          <p:cNvPr id="1081" name="组合 1080"/>
          <p:cNvGrpSpPr/>
          <p:nvPr/>
        </p:nvGrpSpPr>
        <p:grpSpPr>
          <a:xfrm>
            <a:off x="1785986" y="6311482"/>
            <a:ext cx="520521" cy="520521"/>
            <a:chOff x="2918407" y="2502795"/>
            <a:chExt cx="1127012" cy="1127012"/>
          </a:xfrm>
        </p:grpSpPr>
        <p:sp>
          <p:nvSpPr>
            <p:cNvPr id="126" name="椭圆 125"/>
            <p:cNvSpPr/>
            <p:nvPr/>
          </p:nvSpPr>
          <p:spPr>
            <a:xfrm>
              <a:off x="2918407" y="2502795"/>
              <a:ext cx="1127012" cy="112701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8" name="图片 117"/>
            <p:cNvPicPr>
              <a:picLocks noChangeAspect="1"/>
            </p:cNvPicPr>
            <p:nvPr/>
          </p:nvPicPr>
          <p:blipFill>
            <a:blip r:embed="rId5">
              <a:biLevel thresh="25000"/>
            </a:blip>
            <a:stretch>
              <a:fillRect/>
            </a:stretch>
          </p:blipFill>
          <p:spPr>
            <a:xfrm>
              <a:off x="3163539" y="2740094"/>
              <a:ext cx="642620" cy="659396"/>
            </a:xfrm>
            <a:prstGeom prst="rect">
              <a:avLst/>
            </a:prstGeom>
          </p:spPr>
        </p:pic>
      </p:grpSp>
      <p:grpSp>
        <p:nvGrpSpPr>
          <p:cNvPr id="66" name="组合 65"/>
          <p:cNvGrpSpPr/>
          <p:nvPr/>
        </p:nvGrpSpPr>
        <p:grpSpPr>
          <a:xfrm>
            <a:off x="9823909" y="6425210"/>
            <a:ext cx="320322" cy="320318"/>
            <a:chOff x="9848438" y="6428700"/>
            <a:chExt cx="221677" cy="221676"/>
          </a:xfrm>
        </p:grpSpPr>
        <p:sp>
          <p:nvSpPr>
            <p:cNvPr id="65" name="矩形 64"/>
            <p:cNvSpPr/>
            <p:nvPr/>
          </p:nvSpPr>
          <p:spPr>
            <a:xfrm>
              <a:off x="9848438" y="6488087"/>
              <a:ext cx="162289" cy="162289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矩形 136"/>
            <p:cNvSpPr/>
            <p:nvPr/>
          </p:nvSpPr>
          <p:spPr>
            <a:xfrm>
              <a:off x="9951341" y="6428700"/>
              <a:ext cx="118774" cy="118774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87" name="文本框 1086"/>
          <p:cNvSpPr txBox="1"/>
          <p:nvPr/>
        </p:nvSpPr>
        <p:spPr>
          <a:xfrm>
            <a:off x="10150207" y="639658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知航教育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234612" y="129579"/>
            <a:ext cx="5722776" cy="4434567"/>
            <a:chOff x="3234612" y="273958"/>
            <a:chExt cx="5722776" cy="4434567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 rotWithShape="1">
            <a:blip r:embed="rId6"/>
            <a:srcRect l="409" t="2869" r="-409" b="16914"/>
            <a:stretch/>
          </p:blipFill>
          <p:spPr>
            <a:xfrm>
              <a:off x="3735793" y="952899"/>
              <a:ext cx="4694172" cy="3754905"/>
            </a:xfrm>
            <a:prstGeom prst="rect">
              <a:avLst/>
            </a:prstGeom>
          </p:spPr>
        </p:pic>
        <p:sp>
          <p:nvSpPr>
            <p:cNvPr id="3" name="AutoShape 3"/>
            <p:cNvSpPr>
              <a:spLocks noChangeAspect="1" noChangeArrowheads="1" noTextEdit="1"/>
            </p:cNvSpPr>
            <p:nvPr/>
          </p:nvSpPr>
          <p:spPr bwMode="auto">
            <a:xfrm>
              <a:off x="4621213" y="1243013"/>
              <a:ext cx="2922587" cy="3465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5608638" y="4270375"/>
              <a:ext cx="947737" cy="433387"/>
            </a:xfrm>
            <a:custGeom>
              <a:avLst/>
              <a:gdLst>
                <a:gd name="T0" fmla="*/ 9 w 214"/>
                <a:gd name="T1" fmla="*/ 98 h 98"/>
                <a:gd name="T2" fmla="*/ 0 w 214"/>
                <a:gd name="T3" fmla="*/ 91 h 98"/>
                <a:gd name="T4" fmla="*/ 0 w 214"/>
                <a:gd name="T5" fmla="*/ 89 h 98"/>
                <a:gd name="T6" fmla="*/ 9 w 214"/>
                <a:gd name="T7" fmla="*/ 82 h 98"/>
                <a:gd name="T8" fmla="*/ 18 w 214"/>
                <a:gd name="T9" fmla="*/ 82 h 98"/>
                <a:gd name="T10" fmla="*/ 29 w 214"/>
                <a:gd name="T11" fmla="*/ 75 h 98"/>
                <a:gd name="T12" fmla="*/ 51 w 214"/>
                <a:gd name="T13" fmla="*/ 7 h 98"/>
                <a:gd name="T14" fmla="*/ 62 w 214"/>
                <a:gd name="T15" fmla="*/ 0 h 98"/>
                <a:gd name="T16" fmla="*/ 152 w 214"/>
                <a:gd name="T17" fmla="*/ 0 h 98"/>
                <a:gd name="T18" fmla="*/ 163 w 214"/>
                <a:gd name="T19" fmla="*/ 7 h 98"/>
                <a:gd name="T20" fmla="*/ 185 w 214"/>
                <a:gd name="T21" fmla="*/ 75 h 98"/>
                <a:gd name="T22" fmla="*/ 196 w 214"/>
                <a:gd name="T23" fmla="*/ 82 h 98"/>
                <a:gd name="T24" fmla="*/ 205 w 214"/>
                <a:gd name="T25" fmla="*/ 82 h 98"/>
                <a:gd name="T26" fmla="*/ 214 w 214"/>
                <a:gd name="T27" fmla="*/ 89 h 98"/>
                <a:gd name="T28" fmla="*/ 214 w 214"/>
                <a:gd name="T29" fmla="*/ 91 h 98"/>
                <a:gd name="T30" fmla="*/ 205 w 214"/>
                <a:gd name="T31" fmla="*/ 98 h 98"/>
                <a:gd name="T32" fmla="*/ 9 w 214"/>
                <a:gd name="T33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4" h="98">
                  <a:moveTo>
                    <a:pt x="9" y="98"/>
                  </a:moveTo>
                  <a:cubicBezTo>
                    <a:pt x="4" y="98"/>
                    <a:pt x="0" y="95"/>
                    <a:pt x="0" y="91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5"/>
                    <a:pt x="4" y="82"/>
                    <a:pt x="9" y="82"/>
                  </a:cubicBezTo>
                  <a:cubicBezTo>
                    <a:pt x="18" y="82"/>
                    <a:pt x="18" y="82"/>
                    <a:pt x="18" y="82"/>
                  </a:cubicBezTo>
                  <a:cubicBezTo>
                    <a:pt x="22" y="82"/>
                    <a:pt x="28" y="78"/>
                    <a:pt x="29" y="75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2" y="3"/>
                    <a:pt x="57" y="0"/>
                    <a:pt x="62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7" y="0"/>
                    <a:pt x="162" y="3"/>
                    <a:pt x="163" y="7"/>
                  </a:cubicBezTo>
                  <a:cubicBezTo>
                    <a:pt x="185" y="75"/>
                    <a:pt x="185" y="75"/>
                    <a:pt x="185" y="75"/>
                  </a:cubicBezTo>
                  <a:cubicBezTo>
                    <a:pt x="186" y="78"/>
                    <a:pt x="191" y="82"/>
                    <a:pt x="196" y="82"/>
                  </a:cubicBezTo>
                  <a:cubicBezTo>
                    <a:pt x="205" y="82"/>
                    <a:pt x="205" y="82"/>
                    <a:pt x="205" y="82"/>
                  </a:cubicBezTo>
                  <a:cubicBezTo>
                    <a:pt x="210" y="82"/>
                    <a:pt x="214" y="85"/>
                    <a:pt x="214" y="89"/>
                  </a:cubicBezTo>
                  <a:cubicBezTo>
                    <a:pt x="214" y="91"/>
                    <a:pt x="214" y="91"/>
                    <a:pt x="214" y="91"/>
                  </a:cubicBezTo>
                  <a:cubicBezTo>
                    <a:pt x="214" y="95"/>
                    <a:pt x="210" y="98"/>
                    <a:pt x="205" y="98"/>
                  </a:cubicBezTo>
                  <a:lnTo>
                    <a:pt x="9" y="98"/>
                  </a:lnTo>
                  <a:close/>
                </a:path>
              </a:pathLst>
            </a:custGeom>
            <a:solidFill>
              <a:srgbClr val="3869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5608638" y="4270375"/>
              <a:ext cx="947737" cy="403225"/>
            </a:xfrm>
            <a:custGeom>
              <a:avLst/>
              <a:gdLst>
                <a:gd name="T0" fmla="*/ 205 w 214"/>
                <a:gd name="T1" fmla="*/ 82 h 91"/>
                <a:gd name="T2" fmla="*/ 196 w 214"/>
                <a:gd name="T3" fmla="*/ 82 h 91"/>
                <a:gd name="T4" fmla="*/ 185 w 214"/>
                <a:gd name="T5" fmla="*/ 75 h 91"/>
                <a:gd name="T6" fmla="*/ 163 w 214"/>
                <a:gd name="T7" fmla="*/ 7 h 91"/>
                <a:gd name="T8" fmla="*/ 152 w 214"/>
                <a:gd name="T9" fmla="*/ 0 h 91"/>
                <a:gd name="T10" fmla="*/ 62 w 214"/>
                <a:gd name="T11" fmla="*/ 0 h 91"/>
                <a:gd name="T12" fmla="*/ 51 w 214"/>
                <a:gd name="T13" fmla="*/ 7 h 91"/>
                <a:gd name="T14" fmla="*/ 29 w 214"/>
                <a:gd name="T15" fmla="*/ 75 h 91"/>
                <a:gd name="T16" fmla="*/ 18 w 214"/>
                <a:gd name="T17" fmla="*/ 82 h 91"/>
                <a:gd name="T18" fmla="*/ 9 w 214"/>
                <a:gd name="T19" fmla="*/ 82 h 91"/>
                <a:gd name="T20" fmla="*/ 0 w 214"/>
                <a:gd name="T21" fmla="*/ 89 h 91"/>
                <a:gd name="T22" fmla="*/ 0 w 214"/>
                <a:gd name="T23" fmla="*/ 91 h 91"/>
                <a:gd name="T24" fmla="*/ 214 w 214"/>
                <a:gd name="T25" fmla="*/ 91 h 91"/>
                <a:gd name="T26" fmla="*/ 214 w 214"/>
                <a:gd name="T27" fmla="*/ 89 h 91"/>
                <a:gd name="T28" fmla="*/ 205 w 214"/>
                <a:gd name="T29" fmla="*/ 8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4" h="91">
                  <a:moveTo>
                    <a:pt x="205" y="82"/>
                  </a:moveTo>
                  <a:cubicBezTo>
                    <a:pt x="196" y="82"/>
                    <a:pt x="196" y="82"/>
                    <a:pt x="196" y="82"/>
                  </a:cubicBezTo>
                  <a:cubicBezTo>
                    <a:pt x="191" y="82"/>
                    <a:pt x="186" y="78"/>
                    <a:pt x="185" y="75"/>
                  </a:cubicBezTo>
                  <a:cubicBezTo>
                    <a:pt x="163" y="7"/>
                    <a:pt x="163" y="7"/>
                    <a:pt x="163" y="7"/>
                  </a:cubicBezTo>
                  <a:cubicBezTo>
                    <a:pt x="162" y="3"/>
                    <a:pt x="157" y="0"/>
                    <a:pt x="15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7" y="0"/>
                    <a:pt x="52" y="3"/>
                    <a:pt x="51" y="7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8" y="78"/>
                    <a:pt x="22" y="82"/>
                    <a:pt x="18" y="82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4" y="82"/>
                    <a:pt x="0" y="85"/>
                    <a:pt x="0" y="8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214" y="91"/>
                    <a:pt x="214" y="91"/>
                    <a:pt x="214" y="91"/>
                  </a:cubicBezTo>
                  <a:cubicBezTo>
                    <a:pt x="214" y="89"/>
                    <a:pt x="214" y="89"/>
                    <a:pt x="214" y="89"/>
                  </a:cubicBezTo>
                  <a:cubicBezTo>
                    <a:pt x="214" y="85"/>
                    <a:pt x="210" y="82"/>
                    <a:pt x="205" y="82"/>
                  </a:cubicBezTo>
                  <a:close/>
                </a:path>
              </a:pathLst>
            </a:custGeom>
            <a:solidFill>
              <a:srgbClr val="DAF0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4625975" y="2163763"/>
              <a:ext cx="2913062" cy="2163762"/>
            </a:xfrm>
            <a:custGeom>
              <a:avLst/>
              <a:gdLst>
                <a:gd name="T0" fmla="*/ 658 w 658"/>
                <a:gd name="T1" fmla="*/ 468 h 489"/>
                <a:gd name="T2" fmla="*/ 636 w 658"/>
                <a:gd name="T3" fmla="*/ 489 h 489"/>
                <a:gd name="T4" fmla="*/ 21 w 658"/>
                <a:gd name="T5" fmla="*/ 489 h 489"/>
                <a:gd name="T6" fmla="*/ 0 w 658"/>
                <a:gd name="T7" fmla="*/ 468 h 489"/>
                <a:gd name="T8" fmla="*/ 0 w 658"/>
                <a:gd name="T9" fmla="*/ 21 h 489"/>
                <a:gd name="T10" fmla="*/ 21 w 658"/>
                <a:gd name="T11" fmla="*/ 0 h 489"/>
                <a:gd name="T12" fmla="*/ 636 w 658"/>
                <a:gd name="T13" fmla="*/ 0 h 489"/>
                <a:gd name="T14" fmla="*/ 658 w 658"/>
                <a:gd name="T15" fmla="*/ 21 h 489"/>
                <a:gd name="T16" fmla="*/ 658 w 658"/>
                <a:gd name="T17" fmla="*/ 468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8" h="489">
                  <a:moveTo>
                    <a:pt x="658" y="468"/>
                  </a:moveTo>
                  <a:cubicBezTo>
                    <a:pt x="658" y="479"/>
                    <a:pt x="648" y="489"/>
                    <a:pt x="636" y="489"/>
                  </a:cubicBezTo>
                  <a:cubicBezTo>
                    <a:pt x="21" y="489"/>
                    <a:pt x="21" y="489"/>
                    <a:pt x="21" y="489"/>
                  </a:cubicBezTo>
                  <a:cubicBezTo>
                    <a:pt x="10" y="489"/>
                    <a:pt x="0" y="479"/>
                    <a:pt x="0" y="468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636" y="0"/>
                    <a:pt x="636" y="0"/>
                    <a:pt x="636" y="0"/>
                  </a:cubicBezTo>
                  <a:cubicBezTo>
                    <a:pt x="648" y="0"/>
                    <a:pt x="658" y="10"/>
                    <a:pt x="658" y="21"/>
                  </a:cubicBezTo>
                  <a:lnTo>
                    <a:pt x="658" y="468"/>
                  </a:lnTo>
                  <a:close/>
                </a:path>
              </a:pathLst>
            </a:custGeom>
            <a:solidFill>
              <a:srgbClr val="005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4625975" y="2149475"/>
              <a:ext cx="2913062" cy="2165350"/>
            </a:xfrm>
            <a:custGeom>
              <a:avLst/>
              <a:gdLst>
                <a:gd name="T0" fmla="*/ 658 w 658"/>
                <a:gd name="T1" fmla="*/ 467 h 489"/>
                <a:gd name="T2" fmla="*/ 636 w 658"/>
                <a:gd name="T3" fmla="*/ 489 h 489"/>
                <a:gd name="T4" fmla="*/ 21 w 658"/>
                <a:gd name="T5" fmla="*/ 489 h 489"/>
                <a:gd name="T6" fmla="*/ 0 w 658"/>
                <a:gd name="T7" fmla="*/ 467 h 489"/>
                <a:gd name="T8" fmla="*/ 0 w 658"/>
                <a:gd name="T9" fmla="*/ 21 h 489"/>
                <a:gd name="T10" fmla="*/ 21 w 658"/>
                <a:gd name="T11" fmla="*/ 0 h 489"/>
                <a:gd name="T12" fmla="*/ 636 w 658"/>
                <a:gd name="T13" fmla="*/ 0 h 489"/>
                <a:gd name="T14" fmla="*/ 658 w 658"/>
                <a:gd name="T15" fmla="*/ 21 h 489"/>
                <a:gd name="T16" fmla="*/ 658 w 658"/>
                <a:gd name="T17" fmla="*/ 467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8" h="489">
                  <a:moveTo>
                    <a:pt x="658" y="467"/>
                  </a:moveTo>
                  <a:cubicBezTo>
                    <a:pt x="658" y="479"/>
                    <a:pt x="648" y="489"/>
                    <a:pt x="636" y="489"/>
                  </a:cubicBezTo>
                  <a:cubicBezTo>
                    <a:pt x="21" y="489"/>
                    <a:pt x="21" y="489"/>
                    <a:pt x="21" y="489"/>
                  </a:cubicBezTo>
                  <a:cubicBezTo>
                    <a:pt x="10" y="489"/>
                    <a:pt x="0" y="479"/>
                    <a:pt x="0" y="46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10" y="0"/>
                    <a:pt x="21" y="0"/>
                  </a:cubicBezTo>
                  <a:cubicBezTo>
                    <a:pt x="636" y="0"/>
                    <a:pt x="636" y="0"/>
                    <a:pt x="636" y="0"/>
                  </a:cubicBezTo>
                  <a:cubicBezTo>
                    <a:pt x="648" y="0"/>
                    <a:pt x="658" y="9"/>
                    <a:pt x="658" y="21"/>
                  </a:cubicBezTo>
                  <a:lnTo>
                    <a:pt x="658" y="467"/>
                  </a:lnTo>
                  <a:close/>
                </a:path>
              </a:pathLst>
            </a:custGeom>
            <a:solidFill>
              <a:srgbClr val="011C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4625975" y="4013200"/>
              <a:ext cx="2913062" cy="301625"/>
            </a:xfrm>
            <a:custGeom>
              <a:avLst/>
              <a:gdLst>
                <a:gd name="T0" fmla="*/ 658 w 658"/>
                <a:gd name="T1" fmla="*/ 46 h 68"/>
                <a:gd name="T2" fmla="*/ 636 w 658"/>
                <a:gd name="T3" fmla="*/ 68 h 68"/>
                <a:gd name="T4" fmla="*/ 21 w 658"/>
                <a:gd name="T5" fmla="*/ 68 h 68"/>
                <a:gd name="T6" fmla="*/ 0 w 658"/>
                <a:gd name="T7" fmla="*/ 46 h 68"/>
                <a:gd name="T8" fmla="*/ 0 w 658"/>
                <a:gd name="T9" fmla="*/ 25 h 68"/>
                <a:gd name="T10" fmla="*/ 0 w 658"/>
                <a:gd name="T11" fmla="*/ 2 h 68"/>
                <a:gd name="T12" fmla="*/ 2 w 658"/>
                <a:gd name="T13" fmla="*/ 0 h 68"/>
                <a:gd name="T14" fmla="*/ 25 w 658"/>
                <a:gd name="T15" fmla="*/ 0 h 68"/>
                <a:gd name="T16" fmla="*/ 634 w 658"/>
                <a:gd name="T17" fmla="*/ 0 h 68"/>
                <a:gd name="T18" fmla="*/ 657 w 658"/>
                <a:gd name="T19" fmla="*/ 0 h 68"/>
                <a:gd name="T20" fmla="*/ 658 w 658"/>
                <a:gd name="T21" fmla="*/ 1 h 68"/>
                <a:gd name="T22" fmla="*/ 658 w 658"/>
                <a:gd name="T23" fmla="*/ 23 h 68"/>
                <a:gd name="T24" fmla="*/ 658 w 658"/>
                <a:gd name="T25" fmla="*/ 4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8" h="68">
                  <a:moveTo>
                    <a:pt x="658" y="46"/>
                  </a:moveTo>
                  <a:cubicBezTo>
                    <a:pt x="658" y="58"/>
                    <a:pt x="648" y="68"/>
                    <a:pt x="636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10" y="68"/>
                    <a:pt x="0" y="58"/>
                    <a:pt x="0" y="46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13" y="0"/>
                    <a:pt x="25" y="0"/>
                  </a:cubicBezTo>
                  <a:cubicBezTo>
                    <a:pt x="634" y="0"/>
                    <a:pt x="634" y="0"/>
                    <a:pt x="634" y="0"/>
                  </a:cubicBezTo>
                  <a:cubicBezTo>
                    <a:pt x="646" y="0"/>
                    <a:pt x="656" y="0"/>
                    <a:pt x="657" y="0"/>
                  </a:cubicBezTo>
                  <a:cubicBezTo>
                    <a:pt x="658" y="0"/>
                    <a:pt x="658" y="1"/>
                    <a:pt x="658" y="1"/>
                  </a:cubicBezTo>
                  <a:cubicBezTo>
                    <a:pt x="658" y="1"/>
                    <a:pt x="658" y="11"/>
                    <a:pt x="658" y="23"/>
                  </a:cubicBezTo>
                  <a:lnTo>
                    <a:pt x="658" y="46"/>
                  </a:lnTo>
                  <a:close/>
                </a:path>
              </a:pathLst>
            </a:custGeom>
            <a:solidFill>
              <a:srgbClr val="DAF0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Rectangle 10"/>
            <p:cNvSpPr>
              <a:spLocks noChangeArrowheads="1"/>
            </p:cNvSpPr>
            <p:nvPr/>
          </p:nvSpPr>
          <p:spPr bwMode="auto">
            <a:xfrm>
              <a:off x="4737100" y="2255838"/>
              <a:ext cx="2692400" cy="1651000"/>
            </a:xfrm>
            <a:prstGeom prst="rect">
              <a:avLst/>
            </a:prstGeom>
            <a:solidFill>
              <a:srgbClr val="CE342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11"/>
            <p:cNvSpPr>
              <a:spLocks noChangeArrowheads="1"/>
            </p:cNvSpPr>
            <p:nvPr/>
          </p:nvSpPr>
          <p:spPr bwMode="auto">
            <a:xfrm>
              <a:off x="5108575" y="1592263"/>
              <a:ext cx="1947862" cy="23145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Line 12"/>
            <p:cNvSpPr>
              <a:spLocks noChangeShapeType="1"/>
            </p:cNvSpPr>
            <p:nvPr/>
          </p:nvSpPr>
          <p:spPr bwMode="auto">
            <a:xfrm>
              <a:off x="5219700" y="1770063"/>
              <a:ext cx="1725612" cy="0"/>
            </a:xfrm>
            <a:prstGeom prst="line">
              <a:avLst/>
            </a:prstGeom>
            <a:noFill/>
            <a:ln w="49213" cap="rnd">
              <a:solidFill>
                <a:srgbClr val="FF5B3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Line 13"/>
            <p:cNvSpPr>
              <a:spLocks noChangeShapeType="1"/>
            </p:cNvSpPr>
            <p:nvPr/>
          </p:nvSpPr>
          <p:spPr bwMode="auto">
            <a:xfrm>
              <a:off x="6462713" y="3221038"/>
              <a:ext cx="482600" cy="0"/>
            </a:xfrm>
            <a:prstGeom prst="line">
              <a:avLst/>
            </a:prstGeom>
            <a:noFill/>
            <a:ln w="31750" cap="rnd">
              <a:solidFill>
                <a:srgbClr val="7CB4D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Line 14"/>
            <p:cNvSpPr>
              <a:spLocks noChangeShapeType="1"/>
            </p:cNvSpPr>
            <p:nvPr/>
          </p:nvSpPr>
          <p:spPr bwMode="auto">
            <a:xfrm>
              <a:off x="5838825" y="3221038"/>
              <a:ext cx="487362" cy="0"/>
            </a:xfrm>
            <a:prstGeom prst="line">
              <a:avLst/>
            </a:prstGeom>
            <a:noFill/>
            <a:ln w="31750" cap="rnd">
              <a:solidFill>
                <a:srgbClr val="E27A3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Line 15"/>
            <p:cNvSpPr>
              <a:spLocks noChangeShapeType="1"/>
            </p:cNvSpPr>
            <p:nvPr/>
          </p:nvSpPr>
          <p:spPr bwMode="auto">
            <a:xfrm>
              <a:off x="6462713" y="3505200"/>
              <a:ext cx="482600" cy="0"/>
            </a:xfrm>
            <a:prstGeom prst="line">
              <a:avLst/>
            </a:prstGeom>
            <a:noFill/>
            <a:ln w="31750" cap="rnd">
              <a:solidFill>
                <a:srgbClr val="AABCC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Line 16"/>
            <p:cNvSpPr>
              <a:spLocks noChangeShapeType="1"/>
            </p:cNvSpPr>
            <p:nvPr/>
          </p:nvSpPr>
          <p:spPr bwMode="auto">
            <a:xfrm>
              <a:off x="6462713" y="3443288"/>
              <a:ext cx="482600" cy="0"/>
            </a:xfrm>
            <a:prstGeom prst="line">
              <a:avLst/>
            </a:prstGeom>
            <a:noFill/>
            <a:ln w="31750" cap="rnd">
              <a:solidFill>
                <a:srgbClr val="AABCC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Line 17"/>
            <p:cNvSpPr>
              <a:spLocks noChangeShapeType="1"/>
            </p:cNvSpPr>
            <p:nvPr/>
          </p:nvSpPr>
          <p:spPr bwMode="auto">
            <a:xfrm>
              <a:off x="6462713" y="3376613"/>
              <a:ext cx="482600" cy="0"/>
            </a:xfrm>
            <a:prstGeom prst="line">
              <a:avLst/>
            </a:prstGeom>
            <a:noFill/>
            <a:ln w="31750" cap="rnd">
              <a:solidFill>
                <a:srgbClr val="AABCC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Line 18"/>
            <p:cNvSpPr>
              <a:spLocks noChangeShapeType="1"/>
            </p:cNvSpPr>
            <p:nvPr/>
          </p:nvSpPr>
          <p:spPr bwMode="auto">
            <a:xfrm>
              <a:off x="6462713" y="3314700"/>
              <a:ext cx="482600" cy="0"/>
            </a:xfrm>
            <a:prstGeom prst="line">
              <a:avLst/>
            </a:prstGeom>
            <a:noFill/>
            <a:ln w="31750" cap="rnd">
              <a:solidFill>
                <a:srgbClr val="AABCC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Line 19"/>
            <p:cNvSpPr>
              <a:spLocks noChangeShapeType="1"/>
            </p:cNvSpPr>
            <p:nvPr/>
          </p:nvSpPr>
          <p:spPr bwMode="auto">
            <a:xfrm>
              <a:off x="5838825" y="3505200"/>
              <a:ext cx="487362" cy="0"/>
            </a:xfrm>
            <a:prstGeom prst="line">
              <a:avLst/>
            </a:prstGeom>
            <a:noFill/>
            <a:ln w="31750" cap="rnd">
              <a:solidFill>
                <a:srgbClr val="AABCC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Line 20"/>
            <p:cNvSpPr>
              <a:spLocks noChangeShapeType="1"/>
            </p:cNvSpPr>
            <p:nvPr/>
          </p:nvSpPr>
          <p:spPr bwMode="auto">
            <a:xfrm>
              <a:off x="5838825" y="3443288"/>
              <a:ext cx="487362" cy="0"/>
            </a:xfrm>
            <a:prstGeom prst="line">
              <a:avLst/>
            </a:prstGeom>
            <a:noFill/>
            <a:ln w="31750" cap="rnd">
              <a:solidFill>
                <a:srgbClr val="AABCC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Line 21"/>
            <p:cNvSpPr>
              <a:spLocks noChangeShapeType="1"/>
            </p:cNvSpPr>
            <p:nvPr/>
          </p:nvSpPr>
          <p:spPr bwMode="auto">
            <a:xfrm>
              <a:off x="5838825" y="3376613"/>
              <a:ext cx="487362" cy="0"/>
            </a:xfrm>
            <a:prstGeom prst="line">
              <a:avLst/>
            </a:prstGeom>
            <a:noFill/>
            <a:ln w="31750" cap="rnd">
              <a:solidFill>
                <a:srgbClr val="AABCC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Line 22"/>
            <p:cNvSpPr>
              <a:spLocks noChangeShapeType="1"/>
            </p:cNvSpPr>
            <p:nvPr/>
          </p:nvSpPr>
          <p:spPr bwMode="auto">
            <a:xfrm>
              <a:off x="5838825" y="3314700"/>
              <a:ext cx="487362" cy="0"/>
            </a:xfrm>
            <a:prstGeom prst="line">
              <a:avLst/>
            </a:prstGeom>
            <a:noFill/>
            <a:ln w="31750" cap="rnd">
              <a:solidFill>
                <a:srgbClr val="AABCC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Line 23"/>
            <p:cNvSpPr>
              <a:spLocks noChangeShapeType="1"/>
            </p:cNvSpPr>
            <p:nvPr/>
          </p:nvSpPr>
          <p:spPr bwMode="auto">
            <a:xfrm>
              <a:off x="5219700" y="3221038"/>
              <a:ext cx="482600" cy="0"/>
            </a:xfrm>
            <a:prstGeom prst="line">
              <a:avLst/>
            </a:prstGeom>
            <a:noFill/>
            <a:ln w="31750" cap="rnd">
              <a:solidFill>
                <a:srgbClr val="E27A3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Line 24"/>
            <p:cNvSpPr>
              <a:spLocks noChangeShapeType="1"/>
            </p:cNvSpPr>
            <p:nvPr/>
          </p:nvSpPr>
          <p:spPr bwMode="auto">
            <a:xfrm>
              <a:off x="5219700" y="3505200"/>
              <a:ext cx="485775" cy="0"/>
            </a:xfrm>
            <a:prstGeom prst="line">
              <a:avLst/>
            </a:prstGeom>
            <a:noFill/>
            <a:ln w="31750" cap="rnd">
              <a:solidFill>
                <a:srgbClr val="AABCC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Line 25"/>
            <p:cNvSpPr>
              <a:spLocks noChangeShapeType="1"/>
            </p:cNvSpPr>
            <p:nvPr/>
          </p:nvSpPr>
          <p:spPr bwMode="auto">
            <a:xfrm>
              <a:off x="5219700" y="3443288"/>
              <a:ext cx="485775" cy="0"/>
            </a:xfrm>
            <a:prstGeom prst="line">
              <a:avLst/>
            </a:prstGeom>
            <a:noFill/>
            <a:ln w="31750" cap="rnd">
              <a:solidFill>
                <a:srgbClr val="AABCC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Line 26"/>
            <p:cNvSpPr>
              <a:spLocks noChangeShapeType="1"/>
            </p:cNvSpPr>
            <p:nvPr/>
          </p:nvSpPr>
          <p:spPr bwMode="auto">
            <a:xfrm>
              <a:off x="5219700" y="3376613"/>
              <a:ext cx="485775" cy="0"/>
            </a:xfrm>
            <a:prstGeom prst="line">
              <a:avLst/>
            </a:prstGeom>
            <a:noFill/>
            <a:ln w="31750" cap="rnd">
              <a:solidFill>
                <a:srgbClr val="AABCC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Line 27"/>
            <p:cNvSpPr>
              <a:spLocks noChangeShapeType="1"/>
            </p:cNvSpPr>
            <p:nvPr/>
          </p:nvSpPr>
          <p:spPr bwMode="auto">
            <a:xfrm>
              <a:off x="5219700" y="3314700"/>
              <a:ext cx="485775" cy="0"/>
            </a:xfrm>
            <a:prstGeom prst="line">
              <a:avLst/>
            </a:prstGeom>
            <a:noFill/>
            <a:ln w="31750" cap="rnd">
              <a:solidFill>
                <a:srgbClr val="AABCC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Line 28"/>
            <p:cNvSpPr>
              <a:spLocks noChangeShapeType="1"/>
            </p:cNvSpPr>
            <p:nvPr/>
          </p:nvSpPr>
          <p:spPr bwMode="auto">
            <a:xfrm>
              <a:off x="6462713" y="1906588"/>
              <a:ext cx="482600" cy="0"/>
            </a:xfrm>
            <a:prstGeom prst="line">
              <a:avLst/>
            </a:prstGeom>
            <a:noFill/>
            <a:ln w="31750" cap="rnd">
              <a:solidFill>
                <a:srgbClr val="7CB4D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Line 29"/>
            <p:cNvSpPr>
              <a:spLocks noChangeShapeType="1"/>
            </p:cNvSpPr>
            <p:nvPr/>
          </p:nvSpPr>
          <p:spPr bwMode="auto">
            <a:xfrm>
              <a:off x="5838825" y="1906588"/>
              <a:ext cx="487362" cy="0"/>
            </a:xfrm>
            <a:prstGeom prst="line">
              <a:avLst/>
            </a:prstGeom>
            <a:noFill/>
            <a:ln w="31750" cap="rnd">
              <a:solidFill>
                <a:srgbClr val="E27A3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Line 30"/>
            <p:cNvSpPr>
              <a:spLocks noChangeShapeType="1"/>
            </p:cNvSpPr>
            <p:nvPr/>
          </p:nvSpPr>
          <p:spPr bwMode="auto">
            <a:xfrm>
              <a:off x="6462713" y="2190750"/>
              <a:ext cx="482600" cy="0"/>
            </a:xfrm>
            <a:prstGeom prst="line">
              <a:avLst/>
            </a:prstGeom>
            <a:noFill/>
            <a:ln w="31750" cap="rnd">
              <a:solidFill>
                <a:srgbClr val="AABCC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Line 31"/>
            <p:cNvSpPr>
              <a:spLocks noChangeShapeType="1"/>
            </p:cNvSpPr>
            <p:nvPr/>
          </p:nvSpPr>
          <p:spPr bwMode="auto">
            <a:xfrm>
              <a:off x="6462713" y="2128838"/>
              <a:ext cx="482600" cy="0"/>
            </a:xfrm>
            <a:prstGeom prst="line">
              <a:avLst/>
            </a:prstGeom>
            <a:noFill/>
            <a:ln w="31750" cap="rnd">
              <a:solidFill>
                <a:srgbClr val="AABCC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Line 32"/>
            <p:cNvSpPr>
              <a:spLocks noChangeShapeType="1"/>
            </p:cNvSpPr>
            <p:nvPr/>
          </p:nvSpPr>
          <p:spPr bwMode="auto">
            <a:xfrm>
              <a:off x="6462713" y="2062163"/>
              <a:ext cx="482600" cy="0"/>
            </a:xfrm>
            <a:prstGeom prst="line">
              <a:avLst/>
            </a:prstGeom>
            <a:noFill/>
            <a:ln w="31750" cap="rnd">
              <a:solidFill>
                <a:srgbClr val="AABCC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Line 33"/>
            <p:cNvSpPr>
              <a:spLocks noChangeShapeType="1"/>
            </p:cNvSpPr>
            <p:nvPr/>
          </p:nvSpPr>
          <p:spPr bwMode="auto">
            <a:xfrm>
              <a:off x="6462713" y="2000250"/>
              <a:ext cx="482600" cy="0"/>
            </a:xfrm>
            <a:prstGeom prst="line">
              <a:avLst/>
            </a:prstGeom>
            <a:noFill/>
            <a:ln w="31750" cap="rnd">
              <a:solidFill>
                <a:srgbClr val="AABCC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Line 34"/>
            <p:cNvSpPr>
              <a:spLocks noChangeShapeType="1"/>
            </p:cNvSpPr>
            <p:nvPr/>
          </p:nvSpPr>
          <p:spPr bwMode="auto">
            <a:xfrm>
              <a:off x="5219700" y="1906588"/>
              <a:ext cx="482600" cy="0"/>
            </a:xfrm>
            <a:prstGeom prst="line">
              <a:avLst/>
            </a:prstGeom>
            <a:noFill/>
            <a:ln w="31750" cap="rnd">
              <a:solidFill>
                <a:srgbClr val="E27A3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Line 35"/>
            <p:cNvSpPr>
              <a:spLocks noChangeShapeType="1"/>
            </p:cNvSpPr>
            <p:nvPr/>
          </p:nvSpPr>
          <p:spPr bwMode="auto">
            <a:xfrm>
              <a:off x="6462713" y="3716338"/>
              <a:ext cx="482600" cy="0"/>
            </a:xfrm>
            <a:prstGeom prst="line">
              <a:avLst/>
            </a:prstGeom>
            <a:noFill/>
            <a:ln w="31750" cap="rnd">
              <a:solidFill>
                <a:srgbClr val="7CB4D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Line 36"/>
            <p:cNvSpPr>
              <a:spLocks noChangeShapeType="1"/>
            </p:cNvSpPr>
            <p:nvPr/>
          </p:nvSpPr>
          <p:spPr bwMode="auto">
            <a:xfrm>
              <a:off x="5219700" y="3716338"/>
              <a:ext cx="482600" cy="0"/>
            </a:xfrm>
            <a:prstGeom prst="line">
              <a:avLst/>
            </a:prstGeom>
            <a:noFill/>
            <a:ln w="31750" cap="rnd">
              <a:solidFill>
                <a:srgbClr val="7CB4D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Line 37"/>
            <p:cNvSpPr>
              <a:spLocks noChangeShapeType="1"/>
            </p:cNvSpPr>
            <p:nvPr/>
          </p:nvSpPr>
          <p:spPr bwMode="auto">
            <a:xfrm>
              <a:off x="6746875" y="3797300"/>
              <a:ext cx="198437" cy="0"/>
            </a:xfrm>
            <a:prstGeom prst="line">
              <a:avLst/>
            </a:prstGeom>
            <a:noFill/>
            <a:ln w="31750" cap="rnd">
              <a:solidFill>
                <a:srgbClr val="7CB4D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Rectangle 39"/>
            <p:cNvSpPr>
              <a:spLocks noChangeArrowheads="1"/>
            </p:cNvSpPr>
            <p:nvPr/>
          </p:nvSpPr>
          <p:spPr bwMode="auto">
            <a:xfrm>
              <a:off x="6462713" y="2322513"/>
              <a:ext cx="482600" cy="685800"/>
            </a:xfrm>
            <a:prstGeom prst="rect">
              <a:avLst/>
            </a:prstGeom>
            <a:solidFill>
              <a:srgbClr val="4BA3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43"/>
            <p:cNvSpPr>
              <a:spLocks/>
            </p:cNvSpPr>
            <p:nvPr/>
          </p:nvSpPr>
          <p:spPr bwMode="auto">
            <a:xfrm>
              <a:off x="5653088" y="2619375"/>
              <a:ext cx="84137" cy="84137"/>
            </a:xfrm>
            <a:custGeom>
              <a:avLst/>
              <a:gdLst>
                <a:gd name="T0" fmla="*/ 6 w 19"/>
                <a:gd name="T1" fmla="*/ 0 h 19"/>
                <a:gd name="T2" fmla="*/ 2 w 19"/>
                <a:gd name="T3" fmla="*/ 17 h 19"/>
                <a:gd name="T4" fmla="*/ 19 w 19"/>
                <a:gd name="T5" fmla="*/ 13 h 19"/>
                <a:gd name="T6" fmla="*/ 6 w 1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9">
                  <a:moveTo>
                    <a:pt x="6" y="0"/>
                  </a:moveTo>
                  <a:cubicBezTo>
                    <a:pt x="2" y="9"/>
                    <a:pt x="0" y="15"/>
                    <a:pt x="2" y="17"/>
                  </a:cubicBezTo>
                  <a:cubicBezTo>
                    <a:pt x="4" y="19"/>
                    <a:pt x="10" y="17"/>
                    <a:pt x="19" y="13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2DF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45"/>
            <p:cNvSpPr>
              <a:spLocks/>
            </p:cNvSpPr>
            <p:nvPr/>
          </p:nvSpPr>
          <p:spPr bwMode="auto">
            <a:xfrm>
              <a:off x="6543675" y="2495550"/>
              <a:ext cx="331787" cy="358775"/>
            </a:xfrm>
            <a:custGeom>
              <a:avLst/>
              <a:gdLst>
                <a:gd name="T0" fmla="*/ 42 w 75"/>
                <a:gd name="T1" fmla="*/ 63 h 81"/>
                <a:gd name="T2" fmla="*/ 49 w 75"/>
                <a:gd name="T3" fmla="*/ 78 h 81"/>
                <a:gd name="T4" fmla="*/ 53 w 75"/>
                <a:gd name="T5" fmla="*/ 78 h 81"/>
                <a:gd name="T6" fmla="*/ 53 w 75"/>
                <a:gd name="T7" fmla="*/ 81 h 81"/>
                <a:gd name="T8" fmla="*/ 37 w 75"/>
                <a:gd name="T9" fmla="*/ 81 h 81"/>
                <a:gd name="T10" fmla="*/ 21 w 75"/>
                <a:gd name="T11" fmla="*/ 81 h 81"/>
                <a:gd name="T12" fmla="*/ 21 w 75"/>
                <a:gd name="T13" fmla="*/ 78 h 81"/>
                <a:gd name="T14" fmla="*/ 26 w 75"/>
                <a:gd name="T15" fmla="*/ 78 h 81"/>
                <a:gd name="T16" fmla="*/ 33 w 75"/>
                <a:gd name="T17" fmla="*/ 63 h 81"/>
                <a:gd name="T18" fmla="*/ 33 w 75"/>
                <a:gd name="T19" fmla="*/ 12 h 81"/>
                <a:gd name="T20" fmla="*/ 29 w 75"/>
                <a:gd name="T21" fmla="*/ 8 h 81"/>
                <a:gd name="T22" fmla="*/ 23 w 75"/>
                <a:gd name="T23" fmla="*/ 8 h 81"/>
                <a:gd name="T24" fmla="*/ 9 w 75"/>
                <a:gd name="T25" fmla="*/ 11 h 81"/>
                <a:gd name="T26" fmla="*/ 3 w 75"/>
                <a:gd name="T27" fmla="*/ 19 h 81"/>
                <a:gd name="T28" fmla="*/ 0 w 75"/>
                <a:gd name="T29" fmla="*/ 18 h 81"/>
                <a:gd name="T30" fmla="*/ 5 w 75"/>
                <a:gd name="T31" fmla="*/ 1 h 81"/>
                <a:gd name="T32" fmla="*/ 7 w 75"/>
                <a:gd name="T33" fmla="*/ 1 h 81"/>
                <a:gd name="T34" fmla="*/ 17 w 75"/>
                <a:gd name="T35" fmla="*/ 4 h 81"/>
                <a:gd name="T36" fmla="*/ 64 w 75"/>
                <a:gd name="T37" fmla="*/ 4 h 81"/>
                <a:gd name="T38" fmla="*/ 73 w 75"/>
                <a:gd name="T39" fmla="*/ 1 h 81"/>
                <a:gd name="T40" fmla="*/ 75 w 75"/>
                <a:gd name="T41" fmla="*/ 2 h 81"/>
                <a:gd name="T42" fmla="*/ 73 w 75"/>
                <a:gd name="T43" fmla="*/ 19 h 81"/>
                <a:gd name="T44" fmla="*/ 70 w 75"/>
                <a:gd name="T45" fmla="*/ 19 h 81"/>
                <a:gd name="T46" fmla="*/ 67 w 75"/>
                <a:gd name="T47" fmla="*/ 11 h 81"/>
                <a:gd name="T48" fmla="*/ 54 w 75"/>
                <a:gd name="T49" fmla="*/ 8 h 81"/>
                <a:gd name="T50" fmla="*/ 46 w 75"/>
                <a:gd name="T51" fmla="*/ 8 h 81"/>
                <a:gd name="T52" fmla="*/ 42 w 75"/>
                <a:gd name="T53" fmla="*/ 12 h 81"/>
                <a:gd name="T54" fmla="*/ 42 w 75"/>
                <a:gd name="T55" fmla="*/ 6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5" h="81">
                  <a:moveTo>
                    <a:pt x="42" y="63"/>
                  </a:moveTo>
                  <a:cubicBezTo>
                    <a:pt x="42" y="75"/>
                    <a:pt x="42" y="77"/>
                    <a:pt x="49" y="78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79"/>
                    <a:pt x="53" y="81"/>
                    <a:pt x="53" y="81"/>
                  </a:cubicBezTo>
                  <a:cubicBezTo>
                    <a:pt x="46" y="81"/>
                    <a:pt x="42" y="81"/>
                    <a:pt x="37" y="81"/>
                  </a:cubicBezTo>
                  <a:cubicBezTo>
                    <a:pt x="33" y="81"/>
                    <a:pt x="29" y="81"/>
                    <a:pt x="21" y="81"/>
                  </a:cubicBezTo>
                  <a:cubicBezTo>
                    <a:pt x="21" y="81"/>
                    <a:pt x="20" y="79"/>
                    <a:pt x="21" y="78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32" y="77"/>
                    <a:pt x="33" y="75"/>
                    <a:pt x="33" y="63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3" y="8"/>
                    <a:pt x="33" y="8"/>
                    <a:pt x="29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18" y="8"/>
                    <a:pt x="12" y="8"/>
                    <a:pt x="9" y="11"/>
                  </a:cubicBezTo>
                  <a:cubicBezTo>
                    <a:pt x="6" y="13"/>
                    <a:pt x="5" y="16"/>
                    <a:pt x="3" y="19"/>
                  </a:cubicBezTo>
                  <a:cubicBezTo>
                    <a:pt x="3" y="20"/>
                    <a:pt x="1" y="19"/>
                    <a:pt x="0" y="18"/>
                  </a:cubicBezTo>
                  <a:cubicBezTo>
                    <a:pt x="2" y="13"/>
                    <a:pt x="4" y="5"/>
                    <a:pt x="5" y="1"/>
                  </a:cubicBezTo>
                  <a:cubicBezTo>
                    <a:pt x="5" y="1"/>
                    <a:pt x="7" y="0"/>
                    <a:pt x="7" y="1"/>
                  </a:cubicBezTo>
                  <a:cubicBezTo>
                    <a:pt x="8" y="5"/>
                    <a:pt x="12" y="4"/>
                    <a:pt x="17" y="4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70" y="4"/>
                    <a:pt x="71" y="4"/>
                    <a:pt x="73" y="1"/>
                  </a:cubicBezTo>
                  <a:cubicBezTo>
                    <a:pt x="73" y="1"/>
                    <a:pt x="74" y="1"/>
                    <a:pt x="75" y="2"/>
                  </a:cubicBezTo>
                  <a:cubicBezTo>
                    <a:pt x="73" y="6"/>
                    <a:pt x="73" y="16"/>
                    <a:pt x="73" y="19"/>
                  </a:cubicBezTo>
                  <a:cubicBezTo>
                    <a:pt x="73" y="20"/>
                    <a:pt x="71" y="20"/>
                    <a:pt x="70" y="19"/>
                  </a:cubicBezTo>
                  <a:cubicBezTo>
                    <a:pt x="70" y="16"/>
                    <a:pt x="69" y="12"/>
                    <a:pt x="67" y="11"/>
                  </a:cubicBezTo>
                  <a:cubicBezTo>
                    <a:pt x="64" y="9"/>
                    <a:pt x="60" y="8"/>
                    <a:pt x="54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2" y="8"/>
                    <a:pt x="42" y="8"/>
                    <a:pt x="42" y="12"/>
                  </a:cubicBezTo>
                  <a:lnTo>
                    <a:pt x="42" y="6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3" name="Group 37"/>
            <p:cNvGrpSpPr>
              <a:grpSpLocks noChangeAspect="1"/>
            </p:cNvGrpSpPr>
            <p:nvPr/>
          </p:nvGrpSpPr>
          <p:grpSpPr bwMode="auto">
            <a:xfrm>
              <a:off x="7724015" y="2498923"/>
              <a:ext cx="1233373" cy="1087829"/>
              <a:chOff x="4780" y="1659"/>
              <a:chExt cx="661" cy="583"/>
            </a:xfrm>
          </p:grpSpPr>
          <p:sp>
            <p:nvSpPr>
              <p:cNvPr id="44" name="AutoShape 36"/>
              <p:cNvSpPr>
                <a:spLocks noChangeAspect="1" noChangeArrowheads="1" noTextEdit="1"/>
              </p:cNvSpPr>
              <p:nvPr/>
            </p:nvSpPr>
            <p:spPr bwMode="auto">
              <a:xfrm>
                <a:off x="4782" y="1659"/>
                <a:ext cx="659" cy="5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38"/>
              <p:cNvSpPr>
                <a:spLocks/>
              </p:cNvSpPr>
              <p:nvPr/>
            </p:nvSpPr>
            <p:spPr bwMode="auto">
              <a:xfrm>
                <a:off x="4780" y="2123"/>
                <a:ext cx="661" cy="119"/>
              </a:xfrm>
              <a:custGeom>
                <a:avLst/>
                <a:gdLst>
                  <a:gd name="T0" fmla="*/ 277 w 277"/>
                  <a:gd name="T1" fmla="*/ 40 h 50"/>
                  <a:gd name="T2" fmla="*/ 266 w 277"/>
                  <a:gd name="T3" fmla="*/ 50 h 50"/>
                  <a:gd name="T4" fmla="*/ 11 w 277"/>
                  <a:gd name="T5" fmla="*/ 50 h 50"/>
                  <a:gd name="T6" fmla="*/ 0 w 277"/>
                  <a:gd name="T7" fmla="*/ 40 h 50"/>
                  <a:gd name="T8" fmla="*/ 0 w 277"/>
                  <a:gd name="T9" fmla="*/ 10 h 50"/>
                  <a:gd name="T10" fmla="*/ 11 w 277"/>
                  <a:gd name="T11" fmla="*/ 0 h 50"/>
                  <a:gd name="T12" fmla="*/ 266 w 277"/>
                  <a:gd name="T13" fmla="*/ 0 h 50"/>
                  <a:gd name="T14" fmla="*/ 277 w 277"/>
                  <a:gd name="T15" fmla="*/ 10 h 50"/>
                  <a:gd name="T16" fmla="*/ 277 w 277"/>
                  <a:gd name="T17" fmla="*/ 4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7" h="50">
                    <a:moveTo>
                      <a:pt x="277" y="40"/>
                    </a:moveTo>
                    <a:cubicBezTo>
                      <a:pt x="277" y="46"/>
                      <a:pt x="272" y="50"/>
                      <a:pt x="266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5" y="50"/>
                      <a:pt x="0" y="46"/>
                      <a:pt x="0" y="4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266" y="0"/>
                      <a:pt x="266" y="0"/>
                      <a:pt x="266" y="0"/>
                    </a:cubicBezTo>
                    <a:cubicBezTo>
                      <a:pt x="272" y="0"/>
                      <a:pt x="277" y="5"/>
                      <a:pt x="277" y="10"/>
                    </a:cubicBezTo>
                    <a:lnTo>
                      <a:pt x="277" y="40"/>
                    </a:lnTo>
                    <a:close/>
                  </a:path>
                </a:pathLst>
              </a:custGeom>
              <a:solidFill>
                <a:srgbClr val="EF9E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Rectangle 39"/>
              <p:cNvSpPr>
                <a:spLocks noChangeArrowheads="1"/>
              </p:cNvSpPr>
              <p:nvPr/>
            </p:nvSpPr>
            <p:spPr bwMode="auto">
              <a:xfrm>
                <a:off x="5312" y="2097"/>
                <a:ext cx="103" cy="122"/>
              </a:xfrm>
              <a:prstGeom prst="rect">
                <a:avLst/>
              </a:prstGeom>
              <a:solidFill>
                <a:srgbClr val="49AB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Rectangle 40"/>
              <p:cNvSpPr>
                <a:spLocks noChangeArrowheads="1"/>
              </p:cNvSpPr>
              <p:nvPr/>
            </p:nvSpPr>
            <p:spPr bwMode="auto">
              <a:xfrm>
                <a:off x="5209" y="2097"/>
                <a:ext cx="103" cy="122"/>
              </a:xfrm>
              <a:prstGeom prst="rect">
                <a:avLst/>
              </a:prstGeom>
              <a:solidFill>
                <a:srgbClr val="6DBA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Rectangle 41"/>
              <p:cNvSpPr>
                <a:spLocks noChangeArrowheads="1"/>
              </p:cNvSpPr>
              <p:nvPr/>
            </p:nvSpPr>
            <p:spPr bwMode="auto">
              <a:xfrm>
                <a:off x="5104" y="2097"/>
                <a:ext cx="105" cy="122"/>
              </a:xfrm>
              <a:prstGeom prst="rect">
                <a:avLst/>
              </a:prstGeom>
              <a:solidFill>
                <a:srgbClr val="A5DB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Rectangle 42"/>
              <p:cNvSpPr>
                <a:spLocks noChangeArrowheads="1"/>
              </p:cNvSpPr>
              <p:nvPr/>
            </p:nvSpPr>
            <p:spPr bwMode="auto">
              <a:xfrm>
                <a:off x="5002" y="2097"/>
                <a:ext cx="102" cy="122"/>
              </a:xfrm>
              <a:prstGeom prst="rect">
                <a:avLst/>
              </a:prstGeom>
              <a:solidFill>
                <a:srgbClr val="E3F0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43"/>
              <p:cNvSpPr>
                <a:spLocks/>
              </p:cNvSpPr>
              <p:nvPr/>
            </p:nvSpPr>
            <p:spPr bwMode="auto">
              <a:xfrm>
                <a:off x="4780" y="1977"/>
                <a:ext cx="661" cy="122"/>
              </a:xfrm>
              <a:custGeom>
                <a:avLst/>
                <a:gdLst>
                  <a:gd name="T0" fmla="*/ 277 w 277"/>
                  <a:gd name="T1" fmla="*/ 40 h 51"/>
                  <a:gd name="T2" fmla="*/ 266 w 277"/>
                  <a:gd name="T3" fmla="*/ 50 h 51"/>
                  <a:gd name="T4" fmla="*/ 11 w 277"/>
                  <a:gd name="T5" fmla="*/ 51 h 51"/>
                  <a:gd name="T6" fmla="*/ 1 w 277"/>
                  <a:gd name="T7" fmla="*/ 40 h 51"/>
                  <a:gd name="T8" fmla="*/ 0 w 277"/>
                  <a:gd name="T9" fmla="*/ 11 h 51"/>
                  <a:gd name="T10" fmla="*/ 11 w 277"/>
                  <a:gd name="T11" fmla="*/ 0 h 51"/>
                  <a:gd name="T12" fmla="*/ 266 w 277"/>
                  <a:gd name="T13" fmla="*/ 0 h 51"/>
                  <a:gd name="T14" fmla="*/ 277 w 277"/>
                  <a:gd name="T15" fmla="*/ 10 h 51"/>
                  <a:gd name="T16" fmla="*/ 277 w 277"/>
                  <a:gd name="T17" fmla="*/ 4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7" h="51">
                    <a:moveTo>
                      <a:pt x="277" y="40"/>
                    </a:moveTo>
                    <a:cubicBezTo>
                      <a:pt x="277" y="45"/>
                      <a:pt x="272" y="50"/>
                      <a:pt x="266" y="50"/>
                    </a:cubicBezTo>
                    <a:cubicBezTo>
                      <a:pt x="11" y="51"/>
                      <a:pt x="11" y="51"/>
                      <a:pt x="11" y="51"/>
                    </a:cubicBezTo>
                    <a:cubicBezTo>
                      <a:pt x="5" y="51"/>
                      <a:pt x="1" y="46"/>
                      <a:pt x="1" y="4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266" y="0"/>
                      <a:pt x="266" y="0"/>
                      <a:pt x="266" y="0"/>
                    </a:cubicBezTo>
                    <a:cubicBezTo>
                      <a:pt x="272" y="0"/>
                      <a:pt x="277" y="5"/>
                      <a:pt x="277" y="10"/>
                    </a:cubicBezTo>
                    <a:lnTo>
                      <a:pt x="277" y="40"/>
                    </a:lnTo>
                    <a:close/>
                  </a:path>
                </a:pathLst>
              </a:custGeom>
              <a:solidFill>
                <a:srgbClr val="EF9E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Rectangle 44"/>
              <p:cNvSpPr>
                <a:spLocks noChangeArrowheads="1"/>
              </p:cNvSpPr>
              <p:nvPr/>
            </p:nvSpPr>
            <p:spPr bwMode="auto">
              <a:xfrm>
                <a:off x="5312" y="1951"/>
                <a:ext cx="103" cy="122"/>
              </a:xfrm>
              <a:prstGeom prst="rect">
                <a:avLst/>
              </a:prstGeom>
              <a:solidFill>
                <a:srgbClr val="336E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Rectangle 45"/>
              <p:cNvSpPr>
                <a:spLocks noChangeArrowheads="1"/>
              </p:cNvSpPr>
              <p:nvPr/>
            </p:nvSpPr>
            <p:spPr bwMode="auto">
              <a:xfrm>
                <a:off x="5209" y="1951"/>
                <a:ext cx="103" cy="122"/>
              </a:xfrm>
              <a:prstGeom prst="rect">
                <a:avLst/>
              </a:prstGeom>
              <a:solidFill>
                <a:srgbClr val="6F97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Rectangle 46"/>
              <p:cNvSpPr>
                <a:spLocks noChangeArrowheads="1"/>
              </p:cNvSpPr>
              <p:nvPr/>
            </p:nvSpPr>
            <p:spPr bwMode="auto">
              <a:xfrm>
                <a:off x="5104" y="1951"/>
                <a:ext cx="105" cy="122"/>
              </a:xfrm>
              <a:prstGeom prst="rect">
                <a:avLst/>
              </a:prstGeom>
              <a:solidFill>
                <a:srgbClr val="B2C4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47"/>
              <p:cNvSpPr>
                <a:spLocks/>
              </p:cNvSpPr>
              <p:nvPr/>
            </p:nvSpPr>
            <p:spPr bwMode="auto">
              <a:xfrm>
                <a:off x="5002" y="1951"/>
                <a:ext cx="102" cy="122"/>
              </a:xfrm>
              <a:custGeom>
                <a:avLst/>
                <a:gdLst>
                  <a:gd name="T0" fmla="*/ 0 w 102"/>
                  <a:gd name="T1" fmla="*/ 122 h 122"/>
                  <a:gd name="T2" fmla="*/ 102 w 102"/>
                  <a:gd name="T3" fmla="*/ 122 h 122"/>
                  <a:gd name="T4" fmla="*/ 102 w 102"/>
                  <a:gd name="T5" fmla="*/ 0 h 122"/>
                  <a:gd name="T6" fmla="*/ 0 w 102"/>
                  <a:gd name="T7" fmla="*/ 2 h 122"/>
                  <a:gd name="T8" fmla="*/ 0 w 102"/>
                  <a:gd name="T9" fmla="*/ 1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22">
                    <a:moveTo>
                      <a:pt x="0" y="122"/>
                    </a:moveTo>
                    <a:lnTo>
                      <a:pt x="102" y="122"/>
                    </a:lnTo>
                    <a:lnTo>
                      <a:pt x="102" y="0"/>
                    </a:lnTo>
                    <a:lnTo>
                      <a:pt x="0" y="2"/>
                    </a:lnTo>
                    <a:lnTo>
                      <a:pt x="0" y="122"/>
                    </a:lnTo>
                    <a:close/>
                  </a:path>
                </a:pathLst>
              </a:custGeom>
              <a:solidFill>
                <a:srgbClr val="F0DD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48"/>
              <p:cNvSpPr>
                <a:spLocks/>
              </p:cNvSpPr>
              <p:nvPr/>
            </p:nvSpPr>
            <p:spPr bwMode="auto">
              <a:xfrm>
                <a:off x="4780" y="1831"/>
                <a:ext cx="661" cy="122"/>
              </a:xfrm>
              <a:custGeom>
                <a:avLst/>
                <a:gdLst>
                  <a:gd name="T0" fmla="*/ 277 w 277"/>
                  <a:gd name="T1" fmla="*/ 40 h 51"/>
                  <a:gd name="T2" fmla="*/ 266 w 277"/>
                  <a:gd name="T3" fmla="*/ 50 h 51"/>
                  <a:gd name="T4" fmla="*/ 11 w 277"/>
                  <a:gd name="T5" fmla="*/ 51 h 51"/>
                  <a:gd name="T6" fmla="*/ 1 w 277"/>
                  <a:gd name="T7" fmla="*/ 40 h 51"/>
                  <a:gd name="T8" fmla="*/ 0 w 277"/>
                  <a:gd name="T9" fmla="*/ 11 h 51"/>
                  <a:gd name="T10" fmla="*/ 11 w 277"/>
                  <a:gd name="T11" fmla="*/ 0 h 51"/>
                  <a:gd name="T12" fmla="*/ 266 w 277"/>
                  <a:gd name="T13" fmla="*/ 0 h 51"/>
                  <a:gd name="T14" fmla="*/ 277 w 277"/>
                  <a:gd name="T15" fmla="*/ 10 h 51"/>
                  <a:gd name="T16" fmla="*/ 277 w 277"/>
                  <a:gd name="T17" fmla="*/ 4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7" h="51">
                    <a:moveTo>
                      <a:pt x="277" y="40"/>
                    </a:moveTo>
                    <a:cubicBezTo>
                      <a:pt x="277" y="46"/>
                      <a:pt x="272" y="50"/>
                      <a:pt x="266" y="50"/>
                    </a:cubicBezTo>
                    <a:cubicBezTo>
                      <a:pt x="11" y="51"/>
                      <a:pt x="11" y="51"/>
                      <a:pt x="11" y="51"/>
                    </a:cubicBezTo>
                    <a:cubicBezTo>
                      <a:pt x="5" y="51"/>
                      <a:pt x="1" y="46"/>
                      <a:pt x="1" y="4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266" y="0"/>
                      <a:pt x="266" y="0"/>
                      <a:pt x="266" y="0"/>
                    </a:cubicBezTo>
                    <a:cubicBezTo>
                      <a:pt x="272" y="0"/>
                      <a:pt x="277" y="5"/>
                      <a:pt x="277" y="10"/>
                    </a:cubicBezTo>
                    <a:lnTo>
                      <a:pt x="277" y="40"/>
                    </a:lnTo>
                    <a:close/>
                  </a:path>
                </a:pathLst>
              </a:custGeom>
              <a:solidFill>
                <a:srgbClr val="EF9E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Rectangle 49"/>
              <p:cNvSpPr>
                <a:spLocks noChangeArrowheads="1"/>
              </p:cNvSpPr>
              <p:nvPr/>
            </p:nvSpPr>
            <p:spPr bwMode="auto">
              <a:xfrm>
                <a:off x="5312" y="1805"/>
                <a:ext cx="103" cy="122"/>
              </a:xfrm>
              <a:prstGeom prst="rect">
                <a:avLst/>
              </a:prstGeom>
              <a:solidFill>
                <a:srgbClr val="F03C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Rectangle 50"/>
              <p:cNvSpPr>
                <a:spLocks noChangeArrowheads="1"/>
              </p:cNvSpPr>
              <p:nvPr/>
            </p:nvSpPr>
            <p:spPr bwMode="auto">
              <a:xfrm>
                <a:off x="5209" y="1805"/>
                <a:ext cx="103" cy="122"/>
              </a:xfrm>
              <a:prstGeom prst="rect">
                <a:avLst/>
              </a:prstGeom>
              <a:solidFill>
                <a:srgbClr val="F07D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51"/>
              <p:cNvSpPr>
                <a:spLocks/>
              </p:cNvSpPr>
              <p:nvPr/>
            </p:nvSpPr>
            <p:spPr bwMode="auto">
              <a:xfrm>
                <a:off x="5104" y="1805"/>
                <a:ext cx="105" cy="122"/>
              </a:xfrm>
              <a:custGeom>
                <a:avLst/>
                <a:gdLst>
                  <a:gd name="T0" fmla="*/ 0 w 105"/>
                  <a:gd name="T1" fmla="*/ 122 h 122"/>
                  <a:gd name="T2" fmla="*/ 105 w 105"/>
                  <a:gd name="T3" fmla="*/ 122 h 122"/>
                  <a:gd name="T4" fmla="*/ 105 w 105"/>
                  <a:gd name="T5" fmla="*/ 0 h 122"/>
                  <a:gd name="T6" fmla="*/ 0 w 105"/>
                  <a:gd name="T7" fmla="*/ 2 h 122"/>
                  <a:gd name="T8" fmla="*/ 0 w 105"/>
                  <a:gd name="T9" fmla="*/ 1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22">
                    <a:moveTo>
                      <a:pt x="0" y="122"/>
                    </a:moveTo>
                    <a:lnTo>
                      <a:pt x="105" y="122"/>
                    </a:lnTo>
                    <a:lnTo>
                      <a:pt x="105" y="0"/>
                    </a:lnTo>
                    <a:lnTo>
                      <a:pt x="0" y="2"/>
                    </a:lnTo>
                    <a:lnTo>
                      <a:pt x="0" y="122"/>
                    </a:lnTo>
                    <a:close/>
                  </a:path>
                </a:pathLst>
              </a:custGeom>
              <a:solidFill>
                <a:srgbClr val="F0C6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Rectangle 52"/>
              <p:cNvSpPr>
                <a:spLocks noChangeArrowheads="1"/>
              </p:cNvSpPr>
              <p:nvPr/>
            </p:nvSpPr>
            <p:spPr bwMode="auto">
              <a:xfrm>
                <a:off x="5002" y="1807"/>
                <a:ext cx="102" cy="120"/>
              </a:xfrm>
              <a:prstGeom prst="rect">
                <a:avLst/>
              </a:prstGeom>
              <a:solidFill>
                <a:srgbClr val="F0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53"/>
              <p:cNvSpPr>
                <a:spLocks/>
              </p:cNvSpPr>
              <p:nvPr/>
            </p:nvSpPr>
            <p:spPr bwMode="auto">
              <a:xfrm>
                <a:off x="4780" y="1683"/>
                <a:ext cx="661" cy="124"/>
              </a:xfrm>
              <a:custGeom>
                <a:avLst/>
                <a:gdLst>
                  <a:gd name="T0" fmla="*/ 277 w 277"/>
                  <a:gd name="T1" fmla="*/ 40 h 52"/>
                  <a:gd name="T2" fmla="*/ 267 w 277"/>
                  <a:gd name="T3" fmla="*/ 51 h 52"/>
                  <a:gd name="T4" fmla="*/ 11 w 277"/>
                  <a:gd name="T5" fmla="*/ 52 h 52"/>
                  <a:gd name="T6" fmla="*/ 1 w 277"/>
                  <a:gd name="T7" fmla="*/ 42 h 52"/>
                  <a:gd name="T8" fmla="*/ 0 w 277"/>
                  <a:gd name="T9" fmla="*/ 13 h 52"/>
                  <a:gd name="T10" fmla="*/ 11 w 277"/>
                  <a:gd name="T11" fmla="*/ 2 h 52"/>
                  <a:gd name="T12" fmla="*/ 266 w 277"/>
                  <a:gd name="T13" fmla="*/ 1 h 52"/>
                  <a:gd name="T14" fmla="*/ 277 w 277"/>
                  <a:gd name="T15" fmla="*/ 11 h 52"/>
                  <a:gd name="T16" fmla="*/ 277 w 277"/>
                  <a:gd name="T17" fmla="*/ 4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7" h="52">
                    <a:moveTo>
                      <a:pt x="277" y="40"/>
                    </a:moveTo>
                    <a:cubicBezTo>
                      <a:pt x="277" y="46"/>
                      <a:pt x="272" y="51"/>
                      <a:pt x="267" y="51"/>
                    </a:cubicBezTo>
                    <a:cubicBezTo>
                      <a:pt x="11" y="52"/>
                      <a:pt x="11" y="52"/>
                      <a:pt x="11" y="52"/>
                    </a:cubicBezTo>
                    <a:cubicBezTo>
                      <a:pt x="5" y="52"/>
                      <a:pt x="1" y="48"/>
                      <a:pt x="1" y="4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7"/>
                      <a:pt x="5" y="2"/>
                      <a:pt x="11" y="2"/>
                    </a:cubicBezTo>
                    <a:cubicBezTo>
                      <a:pt x="266" y="1"/>
                      <a:pt x="266" y="1"/>
                      <a:pt x="266" y="1"/>
                    </a:cubicBezTo>
                    <a:cubicBezTo>
                      <a:pt x="272" y="0"/>
                      <a:pt x="277" y="5"/>
                      <a:pt x="277" y="11"/>
                    </a:cubicBezTo>
                    <a:lnTo>
                      <a:pt x="277" y="40"/>
                    </a:lnTo>
                    <a:close/>
                  </a:path>
                </a:pathLst>
              </a:custGeom>
              <a:solidFill>
                <a:srgbClr val="EF9E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54"/>
              <p:cNvSpPr>
                <a:spLocks/>
              </p:cNvSpPr>
              <p:nvPr/>
            </p:nvSpPr>
            <p:spPr bwMode="auto">
              <a:xfrm>
                <a:off x="5312" y="1659"/>
                <a:ext cx="103" cy="122"/>
              </a:xfrm>
              <a:custGeom>
                <a:avLst/>
                <a:gdLst>
                  <a:gd name="T0" fmla="*/ 0 w 103"/>
                  <a:gd name="T1" fmla="*/ 122 h 122"/>
                  <a:gd name="T2" fmla="*/ 103 w 103"/>
                  <a:gd name="T3" fmla="*/ 120 h 122"/>
                  <a:gd name="T4" fmla="*/ 103 w 103"/>
                  <a:gd name="T5" fmla="*/ 0 h 122"/>
                  <a:gd name="T6" fmla="*/ 0 w 103"/>
                  <a:gd name="T7" fmla="*/ 0 h 122"/>
                  <a:gd name="T8" fmla="*/ 0 w 103"/>
                  <a:gd name="T9" fmla="*/ 1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122">
                    <a:moveTo>
                      <a:pt x="0" y="122"/>
                    </a:moveTo>
                    <a:lnTo>
                      <a:pt x="103" y="120"/>
                    </a:lnTo>
                    <a:lnTo>
                      <a:pt x="103" y="0"/>
                    </a:lnTo>
                    <a:lnTo>
                      <a:pt x="0" y="0"/>
                    </a:lnTo>
                    <a:lnTo>
                      <a:pt x="0" y="122"/>
                    </a:lnTo>
                    <a:close/>
                  </a:path>
                </a:pathLst>
              </a:custGeom>
              <a:solidFill>
                <a:srgbClr val="F04B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55"/>
              <p:cNvSpPr>
                <a:spLocks/>
              </p:cNvSpPr>
              <p:nvPr/>
            </p:nvSpPr>
            <p:spPr bwMode="auto">
              <a:xfrm>
                <a:off x="5207" y="1659"/>
                <a:ext cx="105" cy="122"/>
              </a:xfrm>
              <a:custGeom>
                <a:avLst/>
                <a:gdLst>
                  <a:gd name="T0" fmla="*/ 2 w 105"/>
                  <a:gd name="T1" fmla="*/ 122 h 122"/>
                  <a:gd name="T2" fmla="*/ 105 w 105"/>
                  <a:gd name="T3" fmla="*/ 122 h 122"/>
                  <a:gd name="T4" fmla="*/ 105 w 105"/>
                  <a:gd name="T5" fmla="*/ 0 h 122"/>
                  <a:gd name="T6" fmla="*/ 0 w 105"/>
                  <a:gd name="T7" fmla="*/ 0 h 122"/>
                  <a:gd name="T8" fmla="*/ 2 w 105"/>
                  <a:gd name="T9" fmla="*/ 1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22">
                    <a:moveTo>
                      <a:pt x="2" y="122"/>
                    </a:moveTo>
                    <a:lnTo>
                      <a:pt x="105" y="122"/>
                    </a:lnTo>
                    <a:lnTo>
                      <a:pt x="105" y="0"/>
                    </a:lnTo>
                    <a:lnTo>
                      <a:pt x="0" y="0"/>
                    </a:lnTo>
                    <a:lnTo>
                      <a:pt x="2" y="122"/>
                    </a:lnTo>
                    <a:close/>
                  </a:path>
                </a:pathLst>
              </a:custGeom>
              <a:solidFill>
                <a:srgbClr val="F07D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56"/>
              <p:cNvSpPr>
                <a:spLocks/>
              </p:cNvSpPr>
              <p:nvPr/>
            </p:nvSpPr>
            <p:spPr bwMode="auto">
              <a:xfrm>
                <a:off x="5104" y="1659"/>
                <a:ext cx="105" cy="122"/>
              </a:xfrm>
              <a:custGeom>
                <a:avLst/>
                <a:gdLst>
                  <a:gd name="T0" fmla="*/ 3 w 105"/>
                  <a:gd name="T1" fmla="*/ 122 h 122"/>
                  <a:gd name="T2" fmla="*/ 105 w 105"/>
                  <a:gd name="T3" fmla="*/ 122 h 122"/>
                  <a:gd name="T4" fmla="*/ 103 w 105"/>
                  <a:gd name="T5" fmla="*/ 0 h 122"/>
                  <a:gd name="T6" fmla="*/ 0 w 105"/>
                  <a:gd name="T7" fmla="*/ 2 h 122"/>
                  <a:gd name="T8" fmla="*/ 3 w 105"/>
                  <a:gd name="T9" fmla="*/ 1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22">
                    <a:moveTo>
                      <a:pt x="3" y="122"/>
                    </a:moveTo>
                    <a:lnTo>
                      <a:pt x="105" y="122"/>
                    </a:lnTo>
                    <a:lnTo>
                      <a:pt x="103" y="0"/>
                    </a:lnTo>
                    <a:lnTo>
                      <a:pt x="0" y="2"/>
                    </a:lnTo>
                    <a:lnTo>
                      <a:pt x="3" y="122"/>
                    </a:lnTo>
                    <a:close/>
                  </a:path>
                </a:pathLst>
              </a:custGeom>
              <a:solidFill>
                <a:srgbClr val="F0B5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4" name="Freeform 57"/>
              <p:cNvSpPr>
                <a:spLocks/>
              </p:cNvSpPr>
              <p:nvPr/>
            </p:nvSpPr>
            <p:spPr bwMode="auto">
              <a:xfrm>
                <a:off x="5002" y="1661"/>
                <a:ext cx="105" cy="120"/>
              </a:xfrm>
              <a:custGeom>
                <a:avLst/>
                <a:gdLst>
                  <a:gd name="T0" fmla="*/ 0 w 105"/>
                  <a:gd name="T1" fmla="*/ 120 h 120"/>
                  <a:gd name="T2" fmla="*/ 105 w 105"/>
                  <a:gd name="T3" fmla="*/ 120 h 120"/>
                  <a:gd name="T4" fmla="*/ 102 w 105"/>
                  <a:gd name="T5" fmla="*/ 0 h 120"/>
                  <a:gd name="T6" fmla="*/ 0 w 105"/>
                  <a:gd name="T7" fmla="*/ 0 h 120"/>
                  <a:gd name="T8" fmla="*/ 0 w 105"/>
                  <a:gd name="T9" fmla="*/ 12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20">
                    <a:moveTo>
                      <a:pt x="0" y="120"/>
                    </a:moveTo>
                    <a:lnTo>
                      <a:pt x="105" y="120"/>
                    </a:lnTo>
                    <a:lnTo>
                      <a:pt x="102" y="0"/>
                    </a:lnTo>
                    <a:lnTo>
                      <a:pt x="0" y="0"/>
                    </a:lnTo>
                    <a:lnTo>
                      <a:pt x="0" y="120"/>
                    </a:lnTo>
                    <a:close/>
                  </a:path>
                </a:pathLst>
              </a:custGeom>
              <a:solidFill>
                <a:srgbClr val="F0D5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25" name="Group 60"/>
            <p:cNvGrpSpPr>
              <a:grpSpLocks noChangeAspect="1"/>
            </p:cNvGrpSpPr>
            <p:nvPr/>
          </p:nvGrpSpPr>
          <p:grpSpPr bwMode="auto">
            <a:xfrm>
              <a:off x="5520306" y="273958"/>
              <a:ext cx="1125146" cy="1110220"/>
              <a:chOff x="3623" y="338"/>
              <a:chExt cx="603" cy="595"/>
            </a:xfrm>
          </p:grpSpPr>
          <p:sp>
            <p:nvSpPr>
              <p:cNvPr id="1026" name="AutoShape 59"/>
              <p:cNvSpPr>
                <a:spLocks noChangeAspect="1" noChangeArrowheads="1" noTextEdit="1"/>
              </p:cNvSpPr>
              <p:nvPr/>
            </p:nvSpPr>
            <p:spPr bwMode="auto">
              <a:xfrm>
                <a:off x="3623" y="338"/>
                <a:ext cx="603" cy="5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7" name="Freeform 61"/>
              <p:cNvSpPr>
                <a:spLocks/>
              </p:cNvSpPr>
              <p:nvPr/>
            </p:nvSpPr>
            <p:spPr bwMode="auto">
              <a:xfrm>
                <a:off x="3791" y="498"/>
                <a:ext cx="265" cy="387"/>
              </a:xfrm>
              <a:custGeom>
                <a:avLst/>
                <a:gdLst>
                  <a:gd name="T0" fmla="*/ 111 w 111"/>
                  <a:gd name="T1" fmla="*/ 55 h 162"/>
                  <a:gd name="T2" fmla="*/ 76 w 111"/>
                  <a:gd name="T3" fmla="*/ 139 h 162"/>
                  <a:gd name="T4" fmla="*/ 55 w 111"/>
                  <a:gd name="T5" fmla="*/ 162 h 162"/>
                  <a:gd name="T6" fmla="*/ 35 w 111"/>
                  <a:gd name="T7" fmla="*/ 139 h 162"/>
                  <a:gd name="T8" fmla="*/ 0 w 111"/>
                  <a:gd name="T9" fmla="*/ 55 h 162"/>
                  <a:gd name="T10" fmla="*/ 55 w 111"/>
                  <a:gd name="T11" fmla="*/ 0 h 162"/>
                  <a:gd name="T12" fmla="*/ 111 w 111"/>
                  <a:gd name="T13" fmla="*/ 55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1" h="162">
                    <a:moveTo>
                      <a:pt x="111" y="55"/>
                    </a:moveTo>
                    <a:cubicBezTo>
                      <a:pt x="111" y="106"/>
                      <a:pt x="76" y="98"/>
                      <a:pt x="76" y="139"/>
                    </a:cubicBezTo>
                    <a:cubicBezTo>
                      <a:pt x="76" y="157"/>
                      <a:pt x="72" y="162"/>
                      <a:pt x="55" y="162"/>
                    </a:cubicBezTo>
                    <a:cubicBezTo>
                      <a:pt x="39" y="162"/>
                      <a:pt x="35" y="157"/>
                      <a:pt x="35" y="139"/>
                    </a:cubicBezTo>
                    <a:cubicBezTo>
                      <a:pt x="35" y="98"/>
                      <a:pt x="0" y="106"/>
                      <a:pt x="0" y="55"/>
                    </a:cubicBezTo>
                    <a:cubicBezTo>
                      <a:pt x="0" y="25"/>
                      <a:pt x="25" y="0"/>
                      <a:pt x="55" y="0"/>
                    </a:cubicBezTo>
                    <a:cubicBezTo>
                      <a:pt x="86" y="0"/>
                      <a:pt x="111" y="25"/>
                      <a:pt x="111" y="55"/>
                    </a:cubicBezTo>
                    <a:close/>
                  </a:path>
                </a:pathLst>
              </a:custGeom>
              <a:solidFill>
                <a:srgbClr val="F2A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8" name="Freeform 62"/>
              <p:cNvSpPr>
                <a:spLocks/>
              </p:cNvSpPr>
              <p:nvPr/>
            </p:nvSpPr>
            <p:spPr bwMode="auto">
              <a:xfrm>
                <a:off x="3872" y="830"/>
                <a:ext cx="103" cy="105"/>
              </a:xfrm>
              <a:custGeom>
                <a:avLst/>
                <a:gdLst>
                  <a:gd name="T0" fmla="*/ 43 w 43"/>
                  <a:gd name="T1" fmla="*/ 31 h 44"/>
                  <a:gd name="T2" fmla="*/ 37 w 43"/>
                  <a:gd name="T3" fmla="*/ 39 h 44"/>
                  <a:gd name="T4" fmla="*/ 26 w 43"/>
                  <a:gd name="T5" fmla="*/ 42 h 44"/>
                  <a:gd name="T6" fmla="*/ 16 w 43"/>
                  <a:gd name="T7" fmla="*/ 42 h 44"/>
                  <a:gd name="T8" fmla="*/ 6 w 43"/>
                  <a:gd name="T9" fmla="*/ 39 h 44"/>
                  <a:gd name="T10" fmla="*/ 0 w 43"/>
                  <a:gd name="T11" fmla="*/ 31 h 44"/>
                  <a:gd name="T12" fmla="*/ 0 w 43"/>
                  <a:gd name="T13" fmla="*/ 11 h 44"/>
                  <a:gd name="T14" fmla="*/ 0 w 43"/>
                  <a:gd name="T15" fmla="*/ 2 h 44"/>
                  <a:gd name="T16" fmla="*/ 1 w 43"/>
                  <a:gd name="T17" fmla="*/ 0 h 44"/>
                  <a:gd name="T18" fmla="*/ 11 w 43"/>
                  <a:gd name="T19" fmla="*/ 0 h 44"/>
                  <a:gd name="T20" fmla="*/ 33 w 43"/>
                  <a:gd name="T21" fmla="*/ 0 h 44"/>
                  <a:gd name="T22" fmla="*/ 42 w 43"/>
                  <a:gd name="T23" fmla="*/ 0 h 44"/>
                  <a:gd name="T24" fmla="*/ 43 w 43"/>
                  <a:gd name="T25" fmla="*/ 1 h 44"/>
                  <a:gd name="T26" fmla="*/ 43 w 43"/>
                  <a:gd name="T27" fmla="*/ 12 h 44"/>
                  <a:gd name="T28" fmla="*/ 43 w 43"/>
                  <a:gd name="T29" fmla="*/ 3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3" h="44">
                    <a:moveTo>
                      <a:pt x="43" y="31"/>
                    </a:moveTo>
                    <a:cubicBezTo>
                      <a:pt x="43" y="35"/>
                      <a:pt x="40" y="39"/>
                      <a:pt x="37" y="39"/>
                    </a:cubicBezTo>
                    <a:cubicBezTo>
                      <a:pt x="34" y="39"/>
                      <a:pt x="29" y="40"/>
                      <a:pt x="26" y="42"/>
                    </a:cubicBezTo>
                    <a:cubicBezTo>
                      <a:pt x="24" y="44"/>
                      <a:pt x="19" y="44"/>
                      <a:pt x="16" y="42"/>
                    </a:cubicBezTo>
                    <a:cubicBezTo>
                      <a:pt x="14" y="40"/>
                      <a:pt x="9" y="39"/>
                      <a:pt x="6" y="39"/>
                    </a:cubicBezTo>
                    <a:cubicBezTo>
                      <a:pt x="3" y="39"/>
                      <a:pt x="0" y="35"/>
                      <a:pt x="0" y="3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7"/>
                      <a:pt x="0" y="3"/>
                      <a:pt x="0" y="2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2" y="0"/>
                      <a:pt x="6" y="0"/>
                      <a:pt x="11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7" y="0"/>
                      <a:pt x="41" y="0"/>
                      <a:pt x="42" y="0"/>
                    </a:cubicBezTo>
                    <a:cubicBezTo>
                      <a:pt x="42" y="0"/>
                      <a:pt x="43" y="0"/>
                      <a:pt x="43" y="1"/>
                    </a:cubicBezTo>
                    <a:cubicBezTo>
                      <a:pt x="43" y="2"/>
                      <a:pt x="43" y="7"/>
                      <a:pt x="43" y="12"/>
                    </a:cubicBezTo>
                    <a:lnTo>
                      <a:pt x="43" y="31"/>
                    </a:lnTo>
                    <a:close/>
                  </a:path>
                </a:pathLst>
              </a:custGeom>
              <a:solidFill>
                <a:srgbClr val="0668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5" name="Freeform 63"/>
              <p:cNvSpPr>
                <a:spLocks/>
              </p:cNvSpPr>
              <p:nvPr/>
            </p:nvSpPr>
            <p:spPr bwMode="auto">
              <a:xfrm>
                <a:off x="3884" y="847"/>
                <a:ext cx="79" cy="21"/>
              </a:xfrm>
              <a:custGeom>
                <a:avLst/>
                <a:gdLst>
                  <a:gd name="T0" fmla="*/ 2 w 33"/>
                  <a:gd name="T1" fmla="*/ 9 h 9"/>
                  <a:gd name="T2" fmla="*/ 0 w 33"/>
                  <a:gd name="T3" fmla="*/ 8 h 9"/>
                  <a:gd name="T4" fmla="*/ 2 w 33"/>
                  <a:gd name="T5" fmla="*/ 6 h 9"/>
                  <a:gd name="T6" fmla="*/ 30 w 33"/>
                  <a:gd name="T7" fmla="*/ 0 h 9"/>
                  <a:gd name="T8" fmla="*/ 32 w 33"/>
                  <a:gd name="T9" fmla="*/ 2 h 9"/>
                  <a:gd name="T10" fmla="*/ 31 w 33"/>
                  <a:gd name="T11" fmla="*/ 4 h 9"/>
                  <a:gd name="T12" fmla="*/ 2 w 33"/>
                  <a:gd name="T13" fmla="*/ 9 h 9"/>
                  <a:gd name="T14" fmla="*/ 2 w 33"/>
                  <a:gd name="T1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9">
                    <a:moveTo>
                      <a:pt x="2" y="9"/>
                    </a:moveTo>
                    <a:cubicBezTo>
                      <a:pt x="1" y="9"/>
                      <a:pt x="1" y="9"/>
                      <a:pt x="0" y="8"/>
                    </a:cubicBezTo>
                    <a:cubicBezTo>
                      <a:pt x="0" y="7"/>
                      <a:pt x="1" y="6"/>
                      <a:pt x="2" y="6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1" y="0"/>
                      <a:pt x="32" y="1"/>
                      <a:pt x="32" y="2"/>
                    </a:cubicBezTo>
                    <a:cubicBezTo>
                      <a:pt x="33" y="3"/>
                      <a:pt x="32" y="4"/>
                      <a:pt x="31" y="4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lose/>
                  </a:path>
                </a:pathLst>
              </a:custGeom>
              <a:solidFill>
                <a:srgbClr val="4BA3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6" name="Freeform 64"/>
              <p:cNvSpPr>
                <a:spLocks/>
              </p:cNvSpPr>
              <p:nvPr/>
            </p:nvSpPr>
            <p:spPr bwMode="auto">
              <a:xfrm>
                <a:off x="3884" y="864"/>
                <a:ext cx="79" cy="24"/>
              </a:xfrm>
              <a:custGeom>
                <a:avLst/>
                <a:gdLst>
                  <a:gd name="T0" fmla="*/ 2 w 33"/>
                  <a:gd name="T1" fmla="*/ 10 h 10"/>
                  <a:gd name="T2" fmla="*/ 0 w 33"/>
                  <a:gd name="T3" fmla="*/ 8 h 10"/>
                  <a:gd name="T4" fmla="*/ 2 w 33"/>
                  <a:gd name="T5" fmla="*/ 6 h 10"/>
                  <a:gd name="T6" fmla="*/ 30 w 33"/>
                  <a:gd name="T7" fmla="*/ 1 h 10"/>
                  <a:gd name="T8" fmla="*/ 32 w 33"/>
                  <a:gd name="T9" fmla="*/ 2 h 10"/>
                  <a:gd name="T10" fmla="*/ 31 w 33"/>
                  <a:gd name="T11" fmla="*/ 4 h 10"/>
                  <a:gd name="T12" fmla="*/ 2 w 33"/>
                  <a:gd name="T13" fmla="*/ 10 h 10"/>
                  <a:gd name="T14" fmla="*/ 2 w 33"/>
                  <a:gd name="T1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10">
                    <a:moveTo>
                      <a:pt x="2" y="10"/>
                    </a:moveTo>
                    <a:cubicBezTo>
                      <a:pt x="1" y="10"/>
                      <a:pt x="1" y="9"/>
                      <a:pt x="0" y="8"/>
                    </a:cubicBezTo>
                    <a:cubicBezTo>
                      <a:pt x="0" y="7"/>
                      <a:pt x="1" y="6"/>
                      <a:pt x="2" y="6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1" y="0"/>
                      <a:pt x="32" y="1"/>
                      <a:pt x="32" y="2"/>
                    </a:cubicBezTo>
                    <a:cubicBezTo>
                      <a:pt x="33" y="3"/>
                      <a:pt x="32" y="4"/>
                      <a:pt x="31" y="4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lose/>
                  </a:path>
                </a:pathLst>
              </a:custGeom>
              <a:solidFill>
                <a:srgbClr val="4BA3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7" name="Freeform 65"/>
              <p:cNvSpPr>
                <a:spLocks/>
              </p:cNvSpPr>
              <p:nvPr/>
            </p:nvSpPr>
            <p:spPr bwMode="auto">
              <a:xfrm>
                <a:off x="3884" y="883"/>
                <a:ext cx="79" cy="21"/>
              </a:xfrm>
              <a:custGeom>
                <a:avLst/>
                <a:gdLst>
                  <a:gd name="T0" fmla="*/ 2 w 33"/>
                  <a:gd name="T1" fmla="*/ 9 h 9"/>
                  <a:gd name="T2" fmla="*/ 0 w 33"/>
                  <a:gd name="T3" fmla="*/ 8 h 9"/>
                  <a:gd name="T4" fmla="*/ 2 w 33"/>
                  <a:gd name="T5" fmla="*/ 5 h 9"/>
                  <a:gd name="T6" fmla="*/ 30 w 33"/>
                  <a:gd name="T7" fmla="*/ 0 h 9"/>
                  <a:gd name="T8" fmla="*/ 32 w 33"/>
                  <a:gd name="T9" fmla="*/ 1 h 9"/>
                  <a:gd name="T10" fmla="*/ 31 w 33"/>
                  <a:gd name="T11" fmla="*/ 4 h 9"/>
                  <a:gd name="T12" fmla="*/ 2 w 33"/>
                  <a:gd name="T13" fmla="*/ 9 h 9"/>
                  <a:gd name="T14" fmla="*/ 2 w 33"/>
                  <a:gd name="T1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9">
                    <a:moveTo>
                      <a:pt x="2" y="9"/>
                    </a:moveTo>
                    <a:cubicBezTo>
                      <a:pt x="1" y="9"/>
                      <a:pt x="1" y="8"/>
                      <a:pt x="0" y="8"/>
                    </a:cubicBezTo>
                    <a:cubicBezTo>
                      <a:pt x="0" y="7"/>
                      <a:pt x="1" y="6"/>
                      <a:pt x="2" y="5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1" y="0"/>
                      <a:pt x="32" y="0"/>
                      <a:pt x="32" y="1"/>
                    </a:cubicBezTo>
                    <a:cubicBezTo>
                      <a:pt x="33" y="2"/>
                      <a:pt x="32" y="3"/>
                      <a:pt x="31" y="4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lose/>
                  </a:path>
                </a:pathLst>
              </a:custGeom>
              <a:solidFill>
                <a:srgbClr val="4BA3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6" name="Line 66"/>
              <p:cNvSpPr>
                <a:spLocks noChangeShapeType="1"/>
              </p:cNvSpPr>
              <p:nvPr/>
            </p:nvSpPr>
            <p:spPr bwMode="auto">
              <a:xfrm flipV="1">
                <a:off x="3853" y="601"/>
                <a:ext cx="81" cy="40"/>
              </a:xfrm>
              <a:prstGeom prst="line">
                <a:avLst/>
              </a:prstGeom>
              <a:noFill/>
              <a:ln w="11113" cap="rnd">
                <a:solidFill>
                  <a:srgbClr val="FFD79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7" name="Line 67"/>
              <p:cNvSpPr>
                <a:spLocks noChangeShapeType="1"/>
              </p:cNvSpPr>
              <p:nvPr/>
            </p:nvSpPr>
            <p:spPr bwMode="auto">
              <a:xfrm flipV="1">
                <a:off x="3913" y="620"/>
                <a:ext cx="81" cy="41"/>
              </a:xfrm>
              <a:prstGeom prst="line">
                <a:avLst/>
              </a:prstGeom>
              <a:noFill/>
              <a:ln w="11113" cap="rnd">
                <a:solidFill>
                  <a:srgbClr val="FFD79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8" name="Line 68"/>
              <p:cNvSpPr>
                <a:spLocks noChangeShapeType="1"/>
              </p:cNvSpPr>
              <p:nvPr/>
            </p:nvSpPr>
            <p:spPr bwMode="auto">
              <a:xfrm flipH="1">
                <a:off x="3913" y="601"/>
                <a:ext cx="21" cy="60"/>
              </a:xfrm>
              <a:prstGeom prst="line">
                <a:avLst/>
              </a:prstGeom>
              <a:noFill/>
              <a:ln w="11113" cap="rnd">
                <a:solidFill>
                  <a:srgbClr val="FFD791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5" name="Line 69"/>
              <p:cNvSpPr>
                <a:spLocks noChangeShapeType="1"/>
              </p:cNvSpPr>
              <p:nvPr/>
            </p:nvSpPr>
            <p:spPr bwMode="auto">
              <a:xfrm flipV="1">
                <a:off x="3922" y="348"/>
                <a:ext cx="0" cy="97"/>
              </a:xfrm>
              <a:prstGeom prst="line">
                <a:avLst/>
              </a:prstGeom>
              <a:noFill/>
              <a:ln w="26988" cap="rnd">
                <a:solidFill>
                  <a:srgbClr val="F2D79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6" name="Line 70"/>
              <p:cNvSpPr>
                <a:spLocks noChangeShapeType="1"/>
              </p:cNvSpPr>
              <p:nvPr/>
            </p:nvSpPr>
            <p:spPr bwMode="auto">
              <a:xfrm flipH="1">
                <a:off x="3630" y="641"/>
                <a:ext cx="98" cy="0"/>
              </a:xfrm>
              <a:prstGeom prst="line">
                <a:avLst/>
              </a:prstGeom>
              <a:noFill/>
              <a:ln w="26988" cap="rnd">
                <a:solidFill>
                  <a:srgbClr val="F2D79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7" name="Line 71"/>
              <p:cNvSpPr>
                <a:spLocks noChangeShapeType="1"/>
              </p:cNvSpPr>
              <p:nvPr/>
            </p:nvSpPr>
            <p:spPr bwMode="auto">
              <a:xfrm flipH="1">
                <a:off x="4118" y="641"/>
                <a:ext cx="99" cy="0"/>
              </a:xfrm>
              <a:prstGeom prst="line">
                <a:avLst/>
              </a:prstGeom>
              <a:noFill/>
              <a:ln w="26988" cap="rnd">
                <a:solidFill>
                  <a:srgbClr val="F2D79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9" name="Line 72"/>
              <p:cNvSpPr>
                <a:spLocks noChangeShapeType="1"/>
              </p:cNvSpPr>
              <p:nvPr/>
            </p:nvSpPr>
            <p:spPr bwMode="auto">
              <a:xfrm flipH="1">
                <a:off x="3716" y="778"/>
                <a:ext cx="70" cy="69"/>
              </a:xfrm>
              <a:prstGeom prst="line">
                <a:avLst/>
              </a:prstGeom>
              <a:noFill/>
              <a:ln w="26988" cap="rnd">
                <a:solidFill>
                  <a:srgbClr val="F2D79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0" name="Line 73"/>
              <p:cNvSpPr>
                <a:spLocks noChangeShapeType="1"/>
              </p:cNvSpPr>
              <p:nvPr/>
            </p:nvSpPr>
            <p:spPr bwMode="auto">
              <a:xfrm flipH="1">
                <a:off x="4061" y="434"/>
                <a:ext cx="69" cy="69"/>
              </a:xfrm>
              <a:prstGeom prst="line">
                <a:avLst/>
              </a:prstGeom>
              <a:noFill/>
              <a:ln w="26988" cap="rnd">
                <a:solidFill>
                  <a:srgbClr val="F2D79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1" name="Line 74"/>
              <p:cNvSpPr>
                <a:spLocks noChangeShapeType="1"/>
              </p:cNvSpPr>
              <p:nvPr/>
            </p:nvSpPr>
            <p:spPr bwMode="auto">
              <a:xfrm>
                <a:off x="4061" y="778"/>
                <a:ext cx="69" cy="69"/>
              </a:xfrm>
              <a:prstGeom prst="line">
                <a:avLst/>
              </a:prstGeom>
              <a:noFill/>
              <a:ln w="26988" cap="rnd">
                <a:solidFill>
                  <a:srgbClr val="F2D79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2" name="Line 75"/>
              <p:cNvSpPr>
                <a:spLocks noChangeShapeType="1"/>
              </p:cNvSpPr>
              <p:nvPr/>
            </p:nvSpPr>
            <p:spPr bwMode="auto">
              <a:xfrm>
                <a:off x="3716" y="434"/>
                <a:ext cx="70" cy="69"/>
              </a:xfrm>
              <a:prstGeom prst="line">
                <a:avLst/>
              </a:prstGeom>
              <a:noFill/>
              <a:ln w="26988" cap="rnd">
                <a:solidFill>
                  <a:srgbClr val="F2D795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72" name="矩形 1071"/>
            <p:cNvSpPr/>
            <p:nvPr/>
          </p:nvSpPr>
          <p:spPr>
            <a:xfrm>
              <a:off x="5101371" y="3609212"/>
              <a:ext cx="1956540" cy="294487"/>
            </a:xfrm>
            <a:prstGeom prst="rect">
              <a:avLst/>
            </a:prstGeom>
            <a:solidFill>
              <a:schemeClr val="accent1">
                <a:lumMod val="60000"/>
                <a:lumOff val="40000"/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3" name="梯形 1072"/>
            <p:cNvSpPr/>
            <p:nvPr/>
          </p:nvSpPr>
          <p:spPr>
            <a:xfrm>
              <a:off x="5760888" y="4321986"/>
              <a:ext cx="637656" cy="184354"/>
            </a:xfrm>
            <a:prstGeom prst="trapezoid">
              <a:avLst>
                <a:gd name="adj" fmla="val 31115"/>
              </a:avLst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7" name="组合 146"/>
            <p:cNvGrpSpPr/>
            <p:nvPr/>
          </p:nvGrpSpPr>
          <p:grpSpPr>
            <a:xfrm>
              <a:off x="3234612" y="2550683"/>
              <a:ext cx="944152" cy="934824"/>
              <a:chOff x="3667535" y="2620060"/>
              <a:chExt cx="803274" cy="795338"/>
            </a:xfrm>
          </p:grpSpPr>
          <p:sp>
            <p:nvSpPr>
              <p:cNvPr id="148" name="AutoShape 77"/>
              <p:cNvSpPr>
                <a:spLocks noChangeAspect="1" noChangeArrowheads="1" noTextEdit="1"/>
              </p:cNvSpPr>
              <p:nvPr/>
            </p:nvSpPr>
            <p:spPr bwMode="auto">
              <a:xfrm>
                <a:off x="3678647" y="2627997"/>
                <a:ext cx="788987" cy="787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79"/>
              <p:cNvSpPr>
                <a:spLocks/>
              </p:cNvSpPr>
              <p:nvPr/>
            </p:nvSpPr>
            <p:spPr bwMode="auto">
              <a:xfrm>
                <a:off x="3743734" y="2696260"/>
                <a:ext cx="612775" cy="608013"/>
              </a:xfrm>
              <a:custGeom>
                <a:avLst/>
                <a:gdLst>
                  <a:gd name="T0" fmla="*/ 386 w 386"/>
                  <a:gd name="T1" fmla="*/ 302 h 383"/>
                  <a:gd name="T2" fmla="*/ 84 w 386"/>
                  <a:gd name="T3" fmla="*/ 0 h 383"/>
                  <a:gd name="T4" fmla="*/ 0 w 386"/>
                  <a:gd name="T5" fmla="*/ 84 h 383"/>
                  <a:gd name="T6" fmla="*/ 302 w 386"/>
                  <a:gd name="T7" fmla="*/ 383 h 383"/>
                  <a:gd name="T8" fmla="*/ 386 w 386"/>
                  <a:gd name="T9" fmla="*/ 302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6" h="383">
                    <a:moveTo>
                      <a:pt x="386" y="302"/>
                    </a:moveTo>
                    <a:lnTo>
                      <a:pt x="84" y="0"/>
                    </a:lnTo>
                    <a:lnTo>
                      <a:pt x="0" y="84"/>
                    </a:lnTo>
                    <a:lnTo>
                      <a:pt x="302" y="383"/>
                    </a:lnTo>
                    <a:lnTo>
                      <a:pt x="386" y="302"/>
                    </a:lnTo>
                    <a:close/>
                  </a:path>
                </a:pathLst>
              </a:custGeom>
              <a:solidFill>
                <a:srgbClr val="4BA3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80"/>
              <p:cNvSpPr>
                <a:spLocks/>
              </p:cNvSpPr>
              <p:nvPr/>
            </p:nvSpPr>
            <p:spPr bwMode="auto">
              <a:xfrm>
                <a:off x="3667535" y="2620060"/>
                <a:ext cx="212725" cy="209550"/>
              </a:xfrm>
              <a:custGeom>
                <a:avLst/>
                <a:gdLst>
                  <a:gd name="T0" fmla="*/ 18 w 56"/>
                  <a:gd name="T1" fmla="*/ 7 h 55"/>
                  <a:gd name="T2" fmla="*/ 43 w 56"/>
                  <a:gd name="T3" fmla="*/ 7 h 55"/>
                  <a:gd name="T4" fmla="*/ 55 w 56"/>
                  <a:gd name="T5" fmla="*/ 20 h 55"/>
                  <a:gd name="T6" fmla="*/ 55 w 56"/>
                  <a:gd name="T7" fmla="*/ 21 h 55"/>
                  <a:gd name="T8" fmla="*/ 42 w 56"/>
                  <a:gd name="T9" fmla="*/ 34 h 55"/>
                  <a:gd name="T10" fmla="*/ 34 w 56"/>
                  <a:gd name="T11" fmla="*/ 42 h 55"/>
                  <a:gd name="T12" fmla="*/ 21 w 56"/>
                  <a:gd name="T13" fmla="*/ 54 h 55"/>
                  <a:gd name="T14" fmla="*/ 20 w 56"/>
                  <a:gd name="T15" fmla="*/ 54 h 55"/>
                  <a:gd name="T16" fmla="*/ 7 w 56"/>
                  <a:gd name="T17" fmla="*/ 41 h 55"/>
                  <a:gd name="T18" fmla="*/ 7 w 56"/>
                  <a:gd name="T19" fmla="*/ 17 h 55"/>
                  <a:gd name="T20" fmla="*/ 18 w 56"/>
                  <a:gd name="T21" fmla="*/ 7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" h="55">
                    <a:moveTo>
                      <a:pt x="18" y="7"/>
                    </a:moveTo>
                    <a:cubicBezTo>
                      <a:pt x="25" y="0"/>
                      <a:pt x="36" y="0"/>
                      <a:pt x="43" y="7"/>
                    </a:cubicBezTo>
                    <a:cubicBezTo>
                      <a:pt x="49" y="14"/>
                      <a:pt x="55" y="19"/>
                      <a:pt x="55" y="20"/>
                    </a:cubicBezTo>
                    <a:cubicBezTo>
                      <a:pt x="56" y="20"/>
                      <a:pt x="56" y="21"/>
                      <a:pt x="55" y="21"/>
                    </a:cubicBezTo>
                    <a:cubicBezTo>
                      <a:pt x="55" y="21"/>
                      <a:pt x="49" y="27"/>
                      <a:pt x="42" y="34"/>
                    </a:cubicBezTo>
                    <a:cubicBezTo>
                      <a:pt x="34" y="42"/>
                      <a:pt x="34" y="42"/>
                      <a:pt x="34" y="42"/>
                    </a:cubicBezTo>
                    <a:cubicBezTo>
                      <a:pt x="27" y="48"/>
                      <a:pt x="21" y="54"/>
                      <a:pt x="21" y="54"/>
                    </a:cubicBezTo>
                    <a:cubicBezTo>
                      <a:pt x="21" y="55"/>
                      <a:pt x="20" y="55"/>
                      <a:pt x="20" y="54"/>
                    </a:cubicBezTo>
                    <a:cubicBezTo>
                      <a:pt x="19" y="54"/>
                      <a:pt x="13" y="48"/>
                      <a:pt x="7" y="41"/>
                    </a:cubicBezTo>
                    <a:cubicBezTo>
                      <a:pt x="0" y="35"/>
                      <a:pt x="0" y="24"/>
                      <a:pt x="7" y="17"/>
                    </a:cubicBezTo>
                    <a:lnTo>
                      <a:pt x="18" y="7"/>
                    </a:lnTo>
                    <a:close/>
                  </a:path>
                </a:pathLst>
              </a:custGeom>
              <a:solidFill>
                <a:srgbClr val="A61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81"/>
              <p:cNvSpPr>
                <a:spLocks/>
              </p:cNvSpPr>
              <p:nvPr/>
            </p:nvSpPr>
            <p:spPr bwMode="auto">
              <a:xfrm>
                <a:off x="4223159" y="3175685"/>
                <a:ext cx="233362" cy="223838"/>
              </a:xfrm>
              <a:custGeom>
                <a:avLst/>
                <a:gdLst>
                  <a:gd name="T0" fmla="*/ 84 w 147"/>
                  <a:gd name="T1" fmla="*/ 0 h 141"/>
                  <a:gd name="T2" fmla="*/ 147 w 147"/>
                  <a:gd name="T3" fmla="*/ 141 h 141"/>
                  <a:gd name="T4" fmla="*/ 147 w 147"/>
                  <a:gd name="T5" fmla="*/ 141 h 141"/>
                  <a:gd name="T6" fmla="*/ 0 w 147"/>
                  <a:gd name="T7" fmla="*/ 81 h 141"/>
                  <a:gd name="T8" fmla="*/ 84 w 147"/>
                  <a:gd name="T9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141">
                    <a:moveTo>
                      <a:pt x="84" y="0"/>
                    </a:moveTo>
                    <a:lnTo>
                      <a:pt x="147" y="141"/>
                    </a:lnTo>
                    <a:lnTo>
                      <a:pt x="147" y="141"/>
                    </a:lnTo>
                    <a:lnTo>
                      <a:pt x="0" y="81"/>
                    </a:ln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ABE4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82"/>
              <p:cNvSpPr>
                <a:spLocks/>
              </p:cNvSpPr>
              <p:nvPr/>
            </p:nvSpPr>
            <p:spPr bwMode="auto">
              <a:xfrm>
                <a:off x="4383497" y="3331260"/>
                <a:ext cx="87312" cy="84138"/>
              </a:xfrm>
              <a:custGeom>
                <a:avLst/>
                <a:gdLst>
                  <a:gd name="T0" fmla="*/ 23 w 23"/>
                  <a:gd name="T1" fmla="*/ 22 h 22"/>
                  <a:gd name="T2" fmla="*/ 14 w 23"/>
                  <a:gd name="T3" fmla="*/ 4 h 22"/>
                  <a:gd name="T4" fmla="*/ 4 w 23"/>
                  <a:gd name="T5" fmla="*/ 4 h 22"/>
                  <a:gd name="T6" fmla="*/ 4 w 23"/>
                  <a:gd name="T7" fmla="*/ 14 h 22"/>
                  <a:gd name="T8" fmla="*/ 23 w 23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2">
                    <a:moveTo>
                      <a:pt x="23" y="22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8" y="0"/>
                      <a:pt x="4" y="4"/>
                    </a:cubicBezTo>
                    <a:cubicBezTo>
                      <a:pt x="0" y="8"/>
                      <a:pt x="4" y="14"/>
                      <a:pt x="4" y="14"/>
                    </a:cubicBezTo>
                    <a:lnTo>
                      <a:pt x="23" y="22"/>
                    </a:lnTo>
                    <a:close/>
                  </a:path>
                </a:pathLst>
              </a:custGeom>
              <a:solidFill>
                <a:srgbClr val="011C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16" name="Freeform 40"/>
          <p:cNvSpPr>
            <a:spLocks/>
          </p:cNvSpPr>
          <p:nvPr/>
        </p:nvSpPr>
        <p:spPr bwMode="auto">
          <a:xfrm>
            <a:off x="5725318" y="764071"/>
            <a:ext cx="1531937" cy="1527175"/>
          </a:xfrm>
          <a:custGeom>
            <a:avLst/>
            <a:gdLst>
              <a:gd name="T0" fmla="*/ 155 w 346"/>
              <a:gd name="T1" fmla="*/ 136 h 345"/>
              <a:gd name="T2" fmla="*/ 146 w 346"/>
              <a:gd name="T3" fmla="*/ 146 h 345"/>
              <a:gd name="T4" fmla="*/ 136 w 346"/>
              <a:gd name="T5" fmla="*/ 155 h 345"/>
              <a:gd name="T6" fmla="*/ 10 w 346"/>
              <a:gd name="T7" fmla="*/ 335 h 345"/>
              <a:gd name="T8" fmla="*/ 190 w 346"/>
              <a:gd name="T9" fmla="*/ 209 h 345"/>
              <a:gd name="T10" fmla="*/ 200 w 346"/>
              <a:gd name="T11" fmla="*/ 199 h 345"/>
              <a:gd name="T12" fmla="*/ 209 w 346"/>
              <a:gd name="T13" fmla="*/ 190 h 345"/>
              <a:gd name="T14" fmla="*/ 335 w 346"/>
              <a:gd name="T15" fmla="*/ 10 h 345"/>
              <a:gd name="T16" fmla="*/ 155 w 346"/>
              <a:gd name="T17" fmla="*/ 136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46" h="345">
                <a:moveTo>
                  <a:pt x="155" y="136"/>
                </a:moveTo>
                <a:cubicBezTo>
                  <a:pt x="152" y="139"/>
                  <a:pt x="149" y="142"/>
                  <a:pt x="146" y="146"/>
                </a:cubicBezTo>
                <a:cubicBezTo>
                  <a:pt x="143" y="149"/>
                  <a:pt x="140" y="152"/>
                  <a:pt x="136" y="155"/>
                </a:cubicBezTo>
                <a:cubicBezTo>
                  <a:pt x="95" y="197"/>
                  <a:pt x="0" y="325"/>
                  <a:pt x="10" y="335"/>
                </a:cubicBezTo>
                <a:cubicBezTo>
                  <a:pt x="20" y="345"/>
                  <a:pt x="148" y="251"/>
                  <a:pt x="190" y="209"/>
                </a:cubicBezTo>
                <a:cubicBezTo>
                  <a:pt x="193" y="206"/>
                  <a:pt x="196" y="202"/>
                  <a:pt x="200" y="199"/>
                </a:cubicBezTo>
                <a:cubicBezTo>
                  <a:pt x="203" y="196"/>
                  <a:pt x="206" y="193"/>
                  <a:pt x="209" y="190"/>
                </a:cubicBezTo>
                <a:cubicBezTo>
                  <a:pt x="251" y="148"/>
                  <a:pt x="346" y="20"/>
                  <a:pt x="335" y="10"/>
                </a:cubicBezTo>
                <a:cubicBezTo>
                  <a:pt x="325" y="0"/>
                  <a:pt x="197" y="94"/>
                  <a:pt x="155" y="136"/>
                </a:cubicBezTo>
                <a:close/>
              </a:path>
            </a:pathLst>
          </a:custGeom>
          <a:solidFill>
            <a:srgbClr val="36829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41"/>
          <p:cNvSpPr>
            <a:spLocks/>
          </p:cNvSpPr>
          <p:nvPr/>
        </p:nvSpPr>
        <p:spPr bwMode="auto">
          <a:xfrm>
            <a:off x="5769768" y="808520"/>
            <a:ext cx="1479550" cy="1477962"/>
          </a:xfrm>
          <a:custGeom>
            <a:avLst/>
            <a:gdLst>
              <a:gd name="T0" fmla="*/ 176 w 334"/>
              <a:gd name="T1" fmla="*/ 195 h 334"/>
              <a:gd name="T2" fmla="*/ 186 w 334"/>
              <a:gd name="T3" fmla="*/ 185 h 334"/>
              <a:gd name="T4" fmla="*/ 195 w 334"/>
              <a:gd name="T5" fmla="*/ 176 h 334"/>
              <a:gd name="T6" fmla="*/ 325 w 334"/>
              <a:gd name="T7" fmla="*/ 0 h 334"/>
              <a:gd name="T8" fmla="*/ 0 w 334"/>
              <a:gd name="T9" fmla="*/ 325 h 334"/>
              <a:gd name="T10" fmla="*/ 176 w 334"/>
              <a:gd name="T11" fmla="*/ 195 h 3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34" h="334">
                <a:moveTo>
                  <a:pt x="176" y="195"/>
                </a:moveTo>
                <a:cubicBezTo>
                  <a:pt x="179" y="192"/>
                  <a:pt x="182" y="188"/>
                  <a:pt x="186" y="185"/>
                </a:cubicBezTo>
                <a:cubicBezTo>
                  <a:pt x="189" y="182"/>
                  <a:pt x="192" y="179"/>
                  <a:pt x="195" y="176"/>
                </a:cubicBezTo>
                <a:cubicBezTo>
                  <a:pt x="237" y="134"/>
                  <a:pt x="334" y="8"/>
                  <a:pt x="325" y="0"/>
                </a:cubicBezTo>
                <a:cubicBezTo>
                  <a:pt x="0" y="325"/>
                  <a:pt x="0" y="325"/>
                  <a:pt x="0" y="325"/>
                </a:cubicBezTo>
                <a:cubicBezTo>
                  <a:pt x="9" y="334"/>
                  <a:pt x="134" y="237"/>
                  <a:pt x="176" y="195"/>
                </a:cubicBezTo>
                <a:close/>
              </a:path>
            </a:pathLst>
          </a:custGeom>
          <a:solidFill>
            <a:srgbClr val="0057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42"/>
          <p:cNvSpPr>
            <a:spLocks/>
          </p:cNvSpPr>
          <p:nvPr/>
        </p:nvSpPr>
        <p:spPr bwMode="auto">
          <a:xfrm>
            <a:off x="5757068" y="2091220"/>
            <a:ext cx="173037" cy="168275"/>
          </a:xfrm>
          <a:custGeom>
            <a:avLst/>
            <a:gdLst>
              <a:gd name="T0" fmla="*/ 18 w 39"/>
              <a:gd name="T1" fmla="*/ 0 h 38"/>
              <a:gd name="T2" fmla="*/ 3 w 39"/>
              <a:gd name="T3" fmla="*/ 35 h 38"/>
              <a:gd name="T4" fmla="*/ 39 w 39"/>
              <a:gd name="T5" fmla="*/ 20 h 38"/>
              <a:gd name="T6" fmla="*/ 18 w 39"/>
              <a:gd name="T7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" h="38">
                <a:moveTo>
                  <a:pt x="18" y="0"/>
                </a:moveTo>
                <a:cubicBezTo>
                  <a:pt x="7" y="18"/>
                  <a:pt x="0" y="32"/>
                  <a:pt x="3" y="35"/>
                </a:cubicBezTo>
                <a:cubicBezTo>
                  <a:pt x="6" y="38"/>
                  <a:pt x="20" y="32"/>
                  <a:pt x="39" y="20"/>
                </a:cubicBezTo>
                <a:lnTo>
                  <a:pt x="18" y="0"/>
                </a:lnTo>
                <a:close/>
              </a:path>
            </a:pathLst>
          </a:custGeom>
          <a:solidFill>
            <a:srgbClr val="41A0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44"/>
          <p:cNvSpPr>
            <a:spLocks/>
          </p:cNvSpPr>
          <p:nvPr/>
        </p:nvSpPr>
        <p:spPr bwMode="auto">
          <a:xfrm>
            <a:off x="6034881" y="1653070"/>
            <a:ext cx="328612" cy="328612"/>
          </a:xfrm>
          <a:custGeom>
            <a:avLst/>
            <a:gdLst>
              <a:gd name="T0" fmla="*/ 70 w 74"/>
              <a:gd name="T1" fmla="*/ 4 h 74"/>
              <a:gd name="T2" fmla="*/ 44 w 74"/>
              <a:gd name="T3" fmla="*/ 44 h 74"/>
              <a:gd name="T4" fmla="*/ 4 w 74"/>
              <a:gd name="T5" fmla="*/ 70 h 74"/>
              <a:gd name="T6" fmla="*/ 30 w 74"/>
              <a:gd name="T7" fmla="*/ 29 h 74"/>
              <a:gd name="T8" fmla="*/ 70 w 74"/>
              <a:gd name="T9" fmla="*/ 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" h="74">
                <a:moveTo>
                  <a:pt x="70" y="4"/>
                </a:moveTo>
                <a:cubicBezTo>
                  <a:pt x="74" y="8"/>
                  <a:pt x="63" y="26"/>
                  <a:pt x="44" y="44"/>
                </a:cubicBezTo>
                <a:cubicBezTo>
                  <a:pt x="26" y="63"/>
                  <a:pt x="8" y="74"/>
                  <a:pt x="4" y="70"/>
                </a:cubicBezTo>
                <a:cubicBezTo>
                  <a:pt x="0" y="66"/>
                  <a:pt x="11" y="48"/>
                  <a:pt x="30" y="29"/>
                </a:cubicBezTo>
                <a:cubicBezTo>
                  <a:pt x="48" y="11"/>
                  <a:pt x="66" y="0"/>
                  <a:pt x="70" y="4"/>
                </a:cubicBezTo>
                <a:close/>
              </a:path>
            </a:pathLst>
          </a:custGeom>
          <a:solidFill>
            <a:srgbClr val="00B3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78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6096000" y="1292754"/>
            <a:ext cx="5758102" cy="6623279"/>
            <a:chOff x="2481859" y="769038"/>
            <a:chExt cx="8159707" cy="9385736"/>
          </a:xfrm>
        </p:grpSpPr>
        <p:grpSp>
          <p:nvGrpSpPr>
            <p:cNvPr id="27" name="组合 26"/>
            <p:cNvGrpSpPr/>
            <p:nvPr/>
          </p:nvGrpSpPr>
          <p:grpSpPr>
            <a:xfrm>
              <a:off x="2481859" y="769038"/>
              <a:ext cx="7759228" cy="9385736"/>
              <a:chOff x="2133028" y="2356614"/>
              <a:chExt cx="979488" cy="1184810"/>
            </a:xfrm>
          </p:grpSpPr>
          <p:sp>
            <p:nvSpPr>
              <p:cNvPr id="28" name="AutoShape 59"/>
              <p:cNvSpPr>
                <a:spLocks noChangeAspect="1" noChangeArrowheads="1" noTextEdit="1"/>
              </p:cNvSpPr>
              <p:nvPr/>
            </p:nvSpPr>
            <p:spPr bwMode="auto">
              <a:xfrm>
                <a:off x="2133028" y="2359789"/>
                <a:ext cx="979488" cy="11816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Rectangle 61"/>
              <p:cNvSpPr>
                <a:spLocks noChangeArrowheads="1"/>
              </p:cNvSpPr>
              <p:nvPr/>
            </p:nvSpPr>
            <p:spPr bwMode="auto">
              <a:xfrm>
                <a:off x="2136203" y="2362964"/>
                <a:ext cx="976313" cy="989193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62"/>
              <p:cNvSpPr>
                <a:spLocks/>
              </p:cNvSpPr>
              <p:nvPr/>
            </p:nvSpPr>
            <p:spPr bwMode="auto">
              <a:xfrm>
                <a:off x="2209228" y="2466151"/>
                <a:ext cx="820995" cy="951435"/>
              </a:xfrm>
              <a:custGeom>
                <a:avLst/>
                <a:gdLst>
                  <a:gd name="T0" fmla="*/ 430 w 524"/>
                  <a:gd name="T1" fmla="*/ 737 h 737"/>
                  <a:gd name="T2" fmla="*/ 0 w 524"/>
                  <a:gd name="T3" fmla="*/ 737 h 737"/>
                  <a:gd name="T4" fmla="*/ 0 w 524"/>
                  <a:gd name="T5" fmla="*/ 0 h 737"/>
                  <a:gd name="T6" fmla="*/ 524 w 524"/>
                  <a:gd name="T7" fmla="*/ 0 h 737"/>
                  <a:gd name="T8" fmla="*/ 524 w 524"/>
                  <a:gd name="T9" fmla="*/ 645 h 737"/>
                  <a:gd name="T10" fmla="*/ 430 w 524"/>
                  <a:gd name="T11" fmla="*/ 737 h 737"/>
                  <a:gd name="connsiteX0" fmla="*/ 8206 w 10136"/>
                  <a:gd name="connsiteY0" fmla="*/ 10000 h 10000"/>
                  <a:gd name="connsiteX1" fmla="*/ 0 w 10136"/>
                  <a:gd name="connsiteY1" fmla="*/ 10000 h 10000"/>
                  <a:gd name="connsiteX2" fmla="*/ 0 w 10136"/>
                  <a:gd name="connsiteY2" fmla="*/ 0 h 10000"/>
                  <a:gd name="connsiteX3" fmla="*/ 10000 w 10136"/>
                  <a:gd name="connsiteY3" fmla="*/ 0 h 10000"/>
                  <a:gd name="connsiteX4" fmla="*/ 10136 w 10136"/>
                  <a:gd name="connsiteY4" fmla="*/ 9875 h 10000"/>
                  <a:gd name="connsiteX5" fmla="*/ 8206 w 10136"/>
                  <a:gd name="connsiteY5" fmla="*/ 10000 h 10000"/>
                  <a:gd name="connsiteX0" fmla="*/ 8206 w 10535"/>
                  <a:gd name="connsiteY0" fmla="*/ 10000 h 10000"/>
                  <a:gd name="connsiteX1" fmla="*/ 0 w 10535"/>
                  <a:gd name="connsiteY1" fmla="*/ 10000 h 10000"/>
                  <a:gd name="connsiteX2" fmla="*/ 0 w 10535"/>
                  <a:gd name="connsiteY2" fmla="*/ 0 h 10000"/>
                  <a:gd name="connsiteX3" fmla="*/ 10000 w 10535"/>
                  <a:gd name="connsiteY3" fmla="*/ 0 h 10000"/>
                  <a:gd name="connsiteX4" fmla="*/ 8206 w 10535"/>
                  <a:gd name="connsiteY4" fmla="*/ 10000 h 10000"/>
                  <a:gd name="connsiteX0" fmla="*/ 9298 w 10824"/>
                  <a:gd name="connsiteY0" fmla="*/ 10000 h 10000"/>
                  <a:gd name="connsiteX1" fmla="*/ 0 w 10824"/>
                  <a:gd name="connsiteY1" fmla="*/ 10000 h 10000"/>
                  <a:gd name="connsiteX2" fmla="*/ 0 w 10824"/>
                  <a:gd name="connsiteY2" fmla="*/ 0 h 10000"/>
                  <a:gd name="connsiteX3" fmla="*/ 10000 w 10824"/>
                  <a:gd name="connsiteY3" fmla="*/ 0 h 10000"/>
                  <a:gd name="connsiteX4" fmla="*/ 9298 w 10824"/>
                  <a:gd name="connsiteY4" fmla="*/ 10000 h 10000"/>
                  <a:gd name="connsiteX0" fmla="*/ 9298 w 10462"/>
                  <a:gd name="connsiteY0" fmla="*/ 10000 h 10000"/>
                  <a:gd name="connsiteX1" fmla="*/ 0 w 10462"/>
                  <a:gd name="connsiteY1" fmla="*/ 10000 h 10000"/>
                  <a:gd name="connsiteX2" fmla="*/ 0 w 10462"/>
                  <a:gd name="connsiteY2" fmla="*/ 0 h 10000"/>
                  <a:gd name="connsiteX3" fmla="*/ 10000 w 10462"/>
                  <a:gd name="connsiteY3" fmla="*/ 0 h 10000"/>
                  <a:gd name="connsiteX4" fmla="*/ 9298 w 10462"/>
                  <a:gd name="connsiteY4" fmla="*/ 10000 h 10000"/>
                  <a:gd name="connsiteX0" fmla="*/ 9298 w 10004"/>
                  <a:gd name="connsiteY0" fmla="*/ 10000 h 10000"/>
                  <a:gd name="connsiteX1" fmla="*/ 0 w 10004"/>
                  <a:gd name="connsiteY1" fmla="*/ 10000 h 10000"/>
                  <a:gd name="connsiteX2" fmla="*/ 0 w 10004"/>
                  <a:gd name="connsiteY2" fmla="*/ 0 h 10000"/>
                  <a:gd name="connsiteX3" fmla="*/ 10000 w 10004"/>
                  <a:gd name="connsiteY3" fmla="*/ 0 h 10000"/>
                  <a:gd name="connsiteX4" fmla="*/ 9298 w 10004"/>
                  <a:gd name="connsiteY4" fmla="*/ 10000 h 10000"/>
                  <a:gd name="connsiteX0" fmla="*/ 9707 w 10008"/>
                  <a:gd name="connsiteY0" fmla="*/ 10000 h 10000"/>
                  <a:gd name="connsiteX1" fmla="*/ 0 w 10008"/>
                  <a:gd name="connsiteY1" fmla="*/ 10000 h 10000"/>
                  <a:gd name="connsiteX2" fmla="*/ 0 w 10008"/>
                  <a:gd name="connsiteY2" fmla="*/ 0 h 10000"/>
                  <a:gd name="connsiteX3" fmla="*/ 10000 w 10008"/>
                  <a:gd name="connsiteY3" fmla="*/ 0 h 10000"/>
                  <a:gd name="connsiteX4" fmla="*/ 9707 w 10008"/>
                  <a:gd name="connsiteY4" fmla="*/ 10000 h 10000"/>
                  <a:gd name="connsiteX0" fmla="*/ 9843 w 10012"/>
                  <a:gd name="connsiteY0" fmla="*/ 10075 h 10075"/>
                  <a:gd name="connsiteX1" fmla="*/ 0 w 10012"/>
                  <a:gd name="connsiteY1" fmla="*/ 10000 h 10075"/>
                  <a:gd name="connsiteX2" fmla="*/ 0 w 10012"/>
                  <a:gd name="connsiteY2" fmla="*/ 0 h 10075"/>
                  <a:gd name="connsiteX3" fmla="*/ 10000 w 10012"/>
                  <a:gd name="connsiteY3" fmla="*/ 0 h 10075"/>
                  <a:gd name="connsiteX4" fmla="*/ 9843 w 10012"/>
                  <a:gd name="connsiteY4" fmla="*/ 10075 h 10075"/>
                  <a:gd name="connsiteX0" fmla="*/ 10048 w 10048"/>
                  <a:gd name="connsiteY0" fmla="*/ 10075 h 10075"/>
                  <a:gd name="connsiteX1" fmla="*/ 0 w 10048"/>
                  <a:gd name="connsiteY1" fmla="*/ 10000 h 10075"/>
                  <a:gd name="connsiteX2" fmla="*/ 0 w 10048"/>
                  <a:gd name="connsiteY2" fmla="*/ 0 h 10075"/>
                  <a:gd name="connsiteX3" fmla="*/ 10000 w 10048"/>
                  <a:gd name="connsiteY3" fmla="*/ 0 h 10075"/>
                  <a:gd name="connsiteX4" fmla="*/ 10048 w 10048"/>
                  <a:gd name="connsiteY4" fmla="*/ 10075 h 10075"/>
                  <a:gd name="connsiteX0" fmla="*/ 9980 w 10022"/>
                  <a:gd name="connsiteY0" fmla="*/ 10075 h 10075"/>
                  <a:gd name="connsiteX1" fmla="*/ 0 w 10022"/>
                  <a:gd name="connsiteY1" fmla="*/ 10000 h 10075"/>
                  <a:gd name="connsiteX2" fmla="*/ 0 w 10022"/>
                  <a:gd name="connsiteY2" fmla="*/ 0 h 10075"/>
                  <a:gd name="connsiteX3" fmla="*/ 10000 w 10022"/>
                  <a:gd name="connsiteY3" fmla="*/ 0 h 10075"/>
                  <a:gd name="connsiteX4" fmla="*/ 9980 w 10022"/>
                  <a:gd name="connsiteY4" fmla="*/ 10075 h 10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22" h="10075">
                    <a:moveTo>
                      <a:pt x="9980" y="10075"/>
                    </a:moveTo>
                    <a:lnTo>
                      <a:pt x="0" y="10000"/>
                    </a:lnTo>
                    <a:lnTo>
                      <a:pt x="0" y="0"/>
                    </a:lnTo>
                    <a:lnTo>
                      <a:pt x="10000" y="0"/>
                    </a:lnTo>
                    <a:cubicBezTo>
                      <a:pt x="10072" y="3239"/>
                      <a:pt x="9941" y="8034"/>
                      <a:pt x="9980" y="10075"/>
                    </a:cubicBezTo>
                    <a:close/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31" name="Freeform 64"/>
              <p:cNvSpPr>
                <a:spLocks noEditPoints="1"/>
              </p:cNvSpPr>
              <p:nvPr/>
            </p:nvSpPr>
            <p:spPr bwMode="auto">
              <a:xfrm>
                <a:off x="2517203" y="2356614"/>
                <a:ext cx="242888" cy="165100"/>
              </a:xfrm>
              <a:custGeom>
                <a:avLst/>
                <a:gdLst>
                  <a:gd name="T0" fmla="*/ 46 w 64"/>
                  <a:gd name="T1" fmla="*/ 14 h 44"/>
                  <a:gd name="T2" fmla="*/ 32 w 64"/>
                  <a:gd name="T3" fmla="*/ 0 h 44"/>
                  <a:gd name="T4" fmla="*/ 18 w 64"/>
                  <a:gd name="T5" fmla="*/ 14 h 44"/>
                  <a:gd name="T6" fmla="*/ 0 w 64"/>
                  <a:gd name="T7" fmla="*/ 14 h 44"/>
                  <a:gd name="T8" fmla="*/ 0 w 64"/>
                  <a:gd name="T9" fmla="*/ 44 h 44"/>
                  <a:gd name="T10" fmla="*/ 64 w 64"/>
                  <a:gd name="T11" fmla="*/ 44 h 44"/>
                  <a:gd name="T12" fmla="*/ 64 w 64"/>
                  <a:gd name="T13" fmla="*/ 14 h 44"/>
                  <a:gd name="T14" fmla="*/ 46 w 64"/>
                  <a:gd name="T15" fmla="*/ 14 h 44"/>
                  <a:gd name="T16" fmla="*/ 32 w 64"/>
                  <a:gd name="T17" fmla="*/ 10 h 44"/>
                  <a:gd name="T18" fmla="*/ 37 w 64"/>
                  <a:gd name="T19" fmla="*/ 14 h 44"/>
                  <a:gd name="T20" fmla="*/ 32 w 64"/>
                  <a:gd name="T21" fmla="*/ 19 h 44"/>
                  <a:gd name="T22" fmla="*/ 27 w 64"/>
                  <a:gd name="T23" fmla="*/ 14 h 44"/>
                  <a:gd name="T24" fmla="*/ 32 w 64"/>
                  <a:gd name="T25" fmla="*/ 1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44">
                    <a:moveTo>
                      <a:pt x="46" y="14"/>
                    </a:moveTo>
                    <a:cubicBezTo>
                      <a:pt x="46" y="7"/>
                      <a:pt x="40" y="0"/>
                      <a:pt x="32" y="0"/>
                    </a:cubicBezTo>
                    <a:cubicBezTo>
                      <a:pt x="24" y="0"/>
                      <a:pt x="18" y="7"/>
                      <a:pt x="18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4" y="44"/>
                      <a:pt x="64" y="44"/>
                      <a:pt x="64" y="44"/>
                    </a:cubicBezTo>
                    <a:cubicBezTo>
                      <a:pt x="64" y="14"/>
                      <a:pt x="64" y="14"/>
                      <a:pt x="64" y="14"/>
                    </a:cubicBezTo>
                    <a:lnTo>
                      <a:pt x="46" y="14"/>
                    </a:lnTo>
                    <a:close/>
                    <a:moveTo>
                      <a:pt x="32" y="10"/>
                    </a:moveTo>
                    <a:cubicBezTo>
                      <a:pt x="34" y="10"/>
                      <a:pt x="37" y="12"/>
                      <a:pt x="37" y="14"/>
                    </a:cubicBezTo>
                    <a:cubicBezTo>
                      <a:pt x="37" y="17"/>
                      <a:pt x="34" y="19"/>
                      <a:pt x="32" y="19"/>
                    </a:cubicBezTo>
                    <a:cubicBezTo>
                      <a:pt x="29" y="19"/>
                      <a:pt x="27" y="17"/>
                      <a:pt x="27" y="14"/>
                    </a:cubicBezTo>
                    <a:cubicBezTo>
                      <a:pt x="27" y="12"/>
                      <a:pt x="29" y="10"/>
                      <a:pt x="32" y="10"/>
                    </a:cubicBezTo>
                    <a:close/>
                  </a:path>
                </a:pathLst>
              </a:custGeom>
              <a:solidFill>
                <a:srgbClr val="FCC1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9003239" y="6131791"/>
              <a:ext cx="1638327" cy="2773984"/>
              <a:chOff x="4768816" y="5573340"/>
              <a:chExt cx="2766121" cy="4683540"/>
            </a:xfrm>
          </p:grpSpPr>
          <p:sp>
            <p:nvSpPr>
              <p:cNvPr id="11" name="任意多边形 10"/>
              <p:cNvSpPr>
                <a:spLocks/>
              </p:cNvSpPr>
              <p:nvPr/>
            </p:nvSpPr>
            <p:spPr bwMode="auto">
              <a:xfrm rot="13528263">
                <a:off x="4758652" y="7480595"/>
                <a:ext cx="2786449" cy="2766121"/>
              </a:xfrm>
              <a:custGeom>
                <a:avLst/>
                <a:gdLst>
                  <a:gd name="connsiteX0" fmla="*/ 2786450 w 2786450"/>
                  <a:gd name="connsiteY0" fmla="*/ 1454341 h 2766119"/>
                  <a:gd name="connsiteX1" fmla="*/ 1426089 w 2786450"/>
                  <a:gd name="connsiteY1" fmla="*/ 2766119 h 2766119"/>
                  <a:gd name="connsiteX2" fmla="*/ 0 w 2786450"/>
                  <a:gd name="connsiteY2" fmla="*/ 1354196 h 2766119"/>
                  <a:gd name="connsiteX3" fmla="*/ 1332110 w 2786450"/>
                  <a:gd name="connsiteY3" fmla="*/ 0 h 2766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86450" h="2766119">
                    <a:moveTo>
                      <a:pt x="2786450" y="1454341"/>
                    </a:moveTo>
                    <a:lnTo>
                      <a:pt x="1426089" y="2766119"/>
                    </a:lnTo>
                    <a:lnTo>
                      <a:pt x="0" y="1354196"/>
                    </a:lnTo>
                    <a:lnTo>
                      <a:pt x="1332110" y="0"/>
                    </a:lnTo>
                    <a:close/>
                  </a:path>
                </a:pathLst>
              </a:custGeom>
              <a:solidFill>
                <a:srgbClr val="4BA3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81"/>
              <p:cNvSpPr>
                <a:spLocks/>
              </p:cNvSpPr>
              <p:nvPr/>
            </p:nvSpPr>
            <p:spPr bwMode="auto">
              <a:xfrm rot="13528263">
                <a:off x="4968534" y="5999270"/>
                <a:ext cx="2380627" cy="2283469"/>
              </a:xfrm>
              <a:custGeom>
                <a:avLst/>
                <a:gdLst>
                  <a:gd name="T0" fmla="*/ 84 w 147"/>
                  <a:gd name="T1" fmla="*/ 0 h 141"/>
                  <a:gd name="T2" fmla="*/ 147 w 147"/>
                  <a:gd name="T3" fmla="*/ 141 h 141"/>
                  <a:gd name="T4" fmla="*/ 147 w 147"/>
                  <a:gd name="T5" fmla="*/ 141 h 141"/>
                  <a:gd name="T6" fmla="*/ 0 w 147"/>
                  <a:gd name="T7" fmla="*/ 81 h 141"/>
                  <a:gd name="T8" fmla="*/ 84 w 147"/>
                  <a:gd name="T9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141">
                    <a:moveTo>
                      <a:pt x="84" y="0"/>
                    </a:moveTo>
                    <a:lnTo>
                      <a:pt x="147" y="141"/>
                    </a:lnTo>
                    <a:lnTo>
                      <a:pt x="147" y="141"/>
                    </a:lnTo>
                    <a:lnTo>
                      <a:pt x="0" y="81"/>
                    </a:ln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ABE4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82"/>
              <p:cNvSpPr>
                <a:spLocks/>
              </p:cNvSpPr>
              <p:nvPr/>
            </p:nvSpPr>
            <p:spPr bwMode="auto">
              <a:xfrm rot="13528263">
                <a:off x="5766288" y="5586658"/>
                <a:ext cx="732444" cy="705807"/>
              </a:xfrm>
              <a:custGeom>
                <a:avLst/>
                <a:gdLst>
                  <a:gd name="T0" fmla="*/ 23 w 23"/>
                  <a:gd name="T1" fmla="*/ 22 h 22"/>
                  <a:gd name="T2" fmla="*/ 14 w 23"/>
                  <a:gd name="T3" fmla="*/ 4 h 22"/>
                  <a:gd name="T4" fmla="*/ 4 w 23"/>
                  <a:gd name="T5" fmla="*/ 4 h 22"/>
                  <a:gd name="T6" fmla="*/ 4 w 23"/>
                  <a:gd name="T7" fmla="*/ 14 h 22"/>
                  <a:gd name="T8" fmla="*/ 23 w 23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2">
                    <a:moveTo>
                      <a:pt x="23" y="22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8" y="0"/>
                      <a:pt x="4" y="4"/>
                    </a:cubicBezTo>
                    <a:cubicBezTo>
                      <a:pt x="0" y="8"/>
                      <a:pt x="4" y="14"/>
                      <a:pt x="4" y="14"/>
                    </a:cubicBezTo>
                    <a:lnTo>
                      <a:pt x="23" y="22"/>
                    </a:lnTo>
                    <a:close/>
                  </a:path>
                </a:pathLst>
              </a:custGeom>
              <a:solidFill>
                <a:srgbClr val="011C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pic>
        <p:nvPicPr>
          <p:cNvPr id="43" name="图片 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863" y="2774665"/>
            <a:ext cx="4780752" cy="4277517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0" y="0"/>
            <a:ext cx="12192000" cy="60017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347722" y="30601"/>
            <a:ext cx="520521" cy="520521"/>
            <a:chOff x="314499" y="2507107"/>
            <a:chExt cx="1127012" cy="1127012"/>
          </a:xfrm>
        </p:grpSpPr>
        <p:sp>
          <p:nvSpPr>
            <p:cNvPr id="44" name="椭圆 43"/>
            <p:cNvSpPr/>
            <p:nvPr/>
          </p:nvSpPr>
          <p:spPr>
            <a:xfrm>
              <a:off x="314499" y="2507107"/>
              <a:ext cx="1127012" cy="112701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3">
              <a:biLevel thresh="25000"/>
            </a:blip>
            <a:stretch>
              <a:fillRect/>
            </a:stretch>
          </p:blipFill>
          <p:spPr>
            <a:xfrm>
              <a:off x="552870" y="2741736"/>
              <a:ext cx="642806" cy="657754"/>
            </a:xfrm>
            <a:prstGeom prst="rect">
              <a:avLst/>
            </a:prstGeom>
          </p:spPr>
        </p:pic>
      </p:grpSp>
      <p:sp>
        <p:nvSpPr>
          <p:cNvPr id="52" name="文本框 51"/>
          <p:cNvSpPr txBox="1"/>
          <p:nvPr/>
        </p:nvSpPr>
        <p:spPr>
          <a:xfrm>
            <a:off x="903396" y="30601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10334180" y="140165"/>
            <a:ext cx="320322" cy="320318"/>
            <a:chOff x="9848438" y="6428700"/>
            <a:chExt cx="221677" cy="221676"/>
          </a:xfrm>
        </p:grpSpPr>
        <p:sp>
          <p:nvSpPr>
            <p:cNvPr id="54" name="矩形 53"/>
            <p:cNvSpPr/>
            <p:nvPr/>
          </p:nvSpPr>
          <p:spPr>
            <a:xfrm>
              <a:off x="9848438" y="6488087"/>
              <a:ext cx="162289" cy="162289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9951341" y="6428700"/>
              <a:ext cx="118774" cy="118774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Rectangle 72"/>
          <p:cNvSpPr>
            <a:spLocks noChangeArrowheads="1"/>
          </p:cNvSpPr>
          <p:nvPr/>
        </p:nvSpPr>
        <p:spPr bwMode="auto">
          <a:xfrm>
            <a:off x="7085134" y="3154220"/>
            <a:ext cx="3390012" cy="84087"/>
          </a:xfrm>
          <a:prstGeom prst="rect">
            <a:avLst/>
          </a:prstGeom>
          <a:solidFill>
            <a:srgbClr val="E2E2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文本框 45"/>
          <p:cNvSpPr txBox="1"/>
          <p:nvPr/>
        </p:nvSpPr>
        <p:spPr>
          <a:xfrm>
            <a:off x="7158286" y="2598210"/>
            <a:ext cx="26278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一、系统简介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Rectangle 72"/>
          <p:cNvSpPr>
            <a:spLocks noChangeArrowheads="1"/>
          </p:cNvSpPr>
          <p:nvPr/>
        </p:nvSpPr>
        <p:spPr bwMode="auto">
          <a:xfrm>
            <a:off x="7082086" y="3836972"/>
            <a:ext cx="3390012" cy="84087"/>
          </a:xfrm>
          <a:prstGeom prst="rect">
            <a:avLst/>
          </a:prstGeom>
          <a:solidFill>
            <a:srgbClr val="E2E2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文本框 45"/>
          <p:cNvSpPr txBox="1"/>
          <p:nvPr/>
        </p:nvSpPr>
        <p:spPr>
          <a:xfrm>
            <a:off x="7155238" y="3290106"/>
            <a:ext cx="26278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、流程演示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Rectangle 72"/>
          <p:cNvSpPr>
            <a:spLocks noChangeArrowheads="1"/>
          </p:cNvSpPr>
          <p:nvPr/>
        </p:nvSpPr>
        <p:spPr bwMode="auto">
          <a:xfrm>
            <a:off x="7082086" y="4541060"/>
            <a:ext cx="3390012" cy="84087"/>
          </a:xfrm>
          <a:prstGeom prst="rect">
            <a:avLst/>
          </a:prstGeom>
          <a:solidFill>
            <a:srgbClr val="E2E2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文本框 45"/>
          <p:cNvSpPr txBox="1"/>
          <p:nvPr/>
        </p:nvSpPr>
        <p:spPr>
          <a:xfrm>
            <a:off x="7155238" y="3994194"/>
            <a:ext cx="26278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、数据收集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Rectangle 72"/>
          <p:cNvSpPr>
            <a:spLocks noChangeArrowheads="1"/>
          </p:cNvSpPr>
          <p:nvPr/>
        </p:nvSpPr>
        <p:spPr bwMode="auto">
          <a:xfrm>
            <a:off x="7079038" y="5242100"/>
            <a:ext cx="3390012" cy="84087"/>
          </a:xfrm>
          <a:prstGeom prst="rect">
            <a:avLst/>
          </a:prstGeom>
          <a:solidFill>
            <a:srgbClr val="E2E2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文本框 45"/>
          <p:cNvSpPr txBox="1"/>
          <p:nvPr/>
        </p:nvSpPr>
        <p:spPr>
          <a:xfrm>
            <a:off x="7152190" y="4695234"/>
            <a:ext cx="26278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、意见反馈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Rectangle 72"/>
          <p:cNvSpPr>
            <a:spLocks noChangeArrowheads="1"/>
          </p:cNvSpPr>
          <p:nvPr/>
        </p:nvSpPr>
        <p:spPr bwMode="auto">
          <a:xfrm>
            <a:off x="7075990" y="5943140"/>
            <a:ext cx="3390012" cy="84087"/>
          </a:xfrm>
          <a:prstGeom prst="rect">
            <a:avLst/>
          </a:prstGeom>
          <a:solidFill>
            <a:srgbClr val="E2E2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文本框 45"/>
          <p:cNvSpPr txBox="1"/>
          <p:nvPr/>
        </p:nvSpPr>
        <p:spPr>
          <a:xfrm>
            <a:off x="7149142" y="5396274"/>
            <a:ext cx="26278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、领导总结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5939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0" y="0"/>
            <a:ext cx="12192000" cy="60017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347722" y="30601"/>
            <a:ext cx="520521" cy="520521"/>
            <a:chOff x="314499" y="2507107"/>
            <a:chExt cx="1127012" cy="1127012"/>
          </a:xfrm>
        </p:grpSpPr>
        <p:sp>
          <p:nvSpPr>
            <p:cNvPr id="31" name="椭圆 30"/>
            <p:cNvSpPr/>
            <p:nvPr/>
          </p:nvSpPr>
          <p:spPr>
            <a:xfrm>
              <a:off x="314499" y="2507107"/>
              <a:ext cx="1127012" cy="112701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2">
              <a:biLevel thresh="25000"/>
            </a:blip>
            <a:stretch>
              <a:fillRect/>
            </a:stretch>
          </p:blipFill>
          <p:spPr>
            <a:xfrm>
              <a:off x="552870" y="2741736"/>
              <a:ext cx="642806" cy="657754"/>
            </a:xfrm>
            <a:prstGeom prst="rect">
              <a:avLst/>
            </a:prstGeom>
          </p:spPr>
        </p:pic>
      </p:grpSp>
      <p:sp>
        <p:nvSpPr>
          <p:cNvPr id="37" name="文本框 36"/>
          <p:cNvSpPr txBox="1"/>
          <p:nvPr/>
        </p:nvSpPr>
        <p:spPr>
          <a:xfrm>
            <a:off x="912540" y="12204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一、系统简介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10334180" y="140165"/>
            <a:ext cx="320322" cy="320318"/>
            <a:chOff x="9848438" y="6428700"/>
            <a:chExt cx="221677" cy="221676"/>
          </a:xfrm>
        </p:grpSpPr>
        <p:sp>
          <p:nvSpPr>
            <p:cNvPr id="40" name="矩形 39"/>
            <p:cNvSpPr/>
            <p:nvPr/>
          </p:nvSpPr>
          <p:spPr>
            <a:xfrm>
              <a:off x="9848438" y="6488087"/>
              <a:ext cx="162289" cy="162289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9951341" y="6428700"/>
              <a:ext cx="118774" cy="118774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275" y="813816"/>
            <a:ext cx="4125463" cy="5861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7659" y="843120"/>
            <a:ext cx="4560049" cy="583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211429" y="861494"/>
            <a:ext cx="18565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A.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网上报到流程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37197" y="868896"/>
            <a:ext cx="18389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B.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现场报到流程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0905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12192000" cy="60017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347722" y="30601"/>
            <a:ext cx="520521" cy="520521"/>
            <a:chOff x="314499" y="2507107"/>
            <a:chExt cx="1127012" cy="1127012"/>
          </a:xfrm>
        </p:grpSpPr>
        <p:sp>
          <p:nvSpPr>
            <p:cNvPr id="63" name="椭圆 62"/>
            <p:cNvSpPr/>
            <p:nvPr/>
          </p:nvSpPr>
          <p:spPr>
            <a:xfrm>
              <a:off x="314499" y="2507107"/>
              <a:ext cx="1127012" cy="112701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2">
              <a:biLevel thresh="25000"/>
            </a:blip>
            <a:stretch>
              <a:fillRect/>
            </a:stretch>
          </p:blipFill>
          <p:spPr>
            <a:xfrm>
              <a:off x="552870" y="2741736"/>
              <a:ext cx="642806" cy="657754"/>
            </a:xfrm>
            <a:prstGeom prst="rect">
              <a:avLst/>
            </a:prstGeom>
          </p:spPr>
        </p:pic>
      </p:grpSp>
      <p:sp>
        <p:nvSpPr>
          <p:cNvPr id="65" name="文本框 36"/>
          <p:cNvSpPr txBox="1"/>
          <p:nvPr/>
        </p:nvSpPr>
        <p:spPr>
          <a:xfrm>
            <a:off x="912540" y="12204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二、流程演示</a:t>
            </a:r>
          </a:p>
        </p:txBody>
      </p:sp>
      <p:grpSp>
        <p:nvGrpSpPr>
          <p:cNvPr id="66" name="组合 65"/>
          <p:cNvGrpSpPr/>
          <p:nvPr/>
        </p:nvGrpSpPr>
        <p:grpSpPr>
          <a:xfrm>
            <a:off x="10334180" y="140165"/>
            <a:ext cx="320322" cy="320318"/>
            <a:chOff x="9848438" y="6428700"/>
            <a:chExt cx="221677" cy="221676"/>
          </a:xfrm>
        </p:grpSpPr>
        <p:sp>
          <p:nvSpPr>
            <p:cNvPr id="67" name="矩形 66"/>
            <p:cNvSpPr/>
            <p:nvPr/>
          </p:nvSpPr>
          <p:spPr>
            <a:xfrm>
              <a:off x="9848438" y="6488087"/>
              <a:ext cx="162289" cy="162289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矩形 67"/>
            <p:cNvSpPr/>
            <p:nvPr/>
          </p:nvSpPr>
          <p:spPr>
            <a:xfrm>
              <a:off x="9951341" y="6428700"/>
              <a:ext cx="118774" cy="118774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219019" y="915472"/>
            <a:ext cx="315654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   帐 号                         密 码</a:t>
            </a:r>
            <a:endParaRPr lang="en-US" altLang="zh-CN" dirty="0">
              <a:solidFill>
                <a:schemeClr val="bg1"/>
              </a:solidFill>
            </a:endParaRPr>
          </a:p>
          <a:p>
            <a:r>
              <a:rPr lang="en-US" altLang="zh-CN" dirty="0" smtClean="0">
                <a:solidFill>
                  <a:schemeClr val="bg1"/>
                </a:solidFill>
              </a:rPr>
              <a:t>tz181924</a:t>
            </a:r>
            <a:r>
              <a:rPr lang="en-US" altLang="zh-CN" dirty="0">
                <a:solidFill>
                  <a:schemeClr val="bg1"/>
                </a:solidFill>
              </a:rPr>
              <a:t>		</a:t>
            </a:r>
            <a:r>
              <a:rPr lang="en-US" altLang="zh-CN" dirty="0" smtClean="0">
                <a:solidFill>
                  <a:schemeClr val="bg1"/>
                </a:solidFill>
              </a:rPr>
              <a:t>310045</a:t>
            </a:r>
            <a:r>
              <a:rPr lang="en-US" altLang="zh-CN" dirty="0">
                <a:solidFill>
                  <a:schemeClr val="bg1"/>
                </a:solidFill>
              </a:rPr>
              <a:t>	</a:t>
            </a:r>
          </a:p>
          <a:p>
            <a:r>
              <a:rPr lang="en-US" altLang="zh-CN" dirty="0" smtClean="0">
                <a:solidFill>
                  <a:schemeClr val="bg1"/>
                </a:solidFill>
              </a:rPr>
              <a:t>tz181422</a:t>
            </a:r>
            <a:r>
              <a:rPr lang="en-US" altLang="zh-CN" dirty="0">
                <a:solidFill>
                  <a:schemeClr val="bg1"/>
                </a:solidFill>
              </a:rPr>
              <a:t>		</a:t>
            </a:r>
            <a:r>
              <a:rPr lang="en-US" altLang="zh-CN" dirty="0" smtClean="0">
                <a:solidFill>
                  <a:schemeClr val="bg1"/>
                </a:solidFill>
              </a:rPr>
              <a:t>11051X</a:t>
            </a:r>
            <a:r>
              <a:rPr lang="en-US" altLang="zh-CN" dirty="0">
                <a:solidFill>
                  <a:schemeClr val="bg1"/>
                </a:solidFill>
              </a:rPr>
              <a:t>	</a:t>
            </a:r>
          </a:p>
          <a:p>
            <a:r>
              <a:rPr lang="en-US" altLang="zh-CN" dirty="0" smtClean="0">
                <a:solidFill>
                  <a:schemeClr val="bg1"/>
                </a:solidFill>
              </a:rPr>
              <a:t>tz181154</a:t>
            </a:r>
            <a:r>
              <a:rPr lang="en-US" altLang="zh-CN" dirty="0">
                <a:solidFill>
                  <a:schemeClr val="bg1"/>
                </a:solidFill>
              </a:rPr>
              <a:t>		</a:t>
            </a:r>
            <a:r>
              <a:rPr lang="en-US" altLang="zh-CN" dirty="0" smtClean="0">
                <a:solidFill>
                  <a:schemeClr val="bg1"/>
                </a:solidFill>
              </a:rPr>
              <a:t>180013</a:t>
            </a:r>
            <a:r>
              <a:rPr lang="en-US" altLang="zh-CN" dirty="0">
                <a:solidFill>
                  <a:schemeClr val="bg1"/>
                </a:solidFill>
              </a:rPr>
              <a:t>	</a:t>
            </a:r>
          </a:p>
          <a:p>
            <a:r>
              <a:rPr lang="en-US" altLang="zh-CN" dirty="0" smtClean="0">
                <a:solidFill>
                  <a:schemeClr val="bg1"/>
                </a:solidFill>
              </a:rPr>
              <a:t>tz181468</a:t>
            </a:r>
            <a:r>
              <a:rPr lang="en-US" altLang="zh-CN" dirty="0">
                <a:solidFill>
                  <a:schemeClr val="bg1"/>
                </a:solidFill>
              </a:rPr>
              <a:t>		</a:t>
            </a:r>
            <a:r>
              <a:rPr lang="en-US" altLang="zh-CN" dirty="0" smtClean="0">
                <a:solidFill>
                  <a:schemeClr val="bg1"/>
                </a:solidFill>
              </a:rPr>
              <a:t>122522</a:t>
            </a:r>
            <a:r>
              <a:rPr lang="en-US" altLang="zh-CN" dirty="0">
                <a:solidFill>
                  <a:schemeClr val="bg1"/>
                </a:solidFill>
              </a:rPr>
              <a:t>	</a:t>
            </a:r>
          </a:p>
          <a:p>
            <a:r>
              <a:rPr lang="en-US" altLang="zh-CN" dirty="0" smtClean="0">
                <a:solidFill>
                  <a:schemeClr val="bg1"/>
                </a:solidFill>
              </a:rPr>
              <a:t>tz181786</a:t>
            </a:r>
            <a:r>
              <a:rPr lang="en-US" altLang="zh-CN" dirty="0">
                <a:solidFill>
                  <a:schemeClr val="bg1"/>
                </a:solidFill>
              </a:rPr>
              <a:t>		</a:t>
            </a:r>
            <a:r>
              <a:rPr lang="en-US" altLang="zh-CN" dirty="0" smtClean="0">
                <a:solidFill>
                  <a:schemeClr val="bg1"/>
                </a:solidFill>
              </a:rPr>
              <a:t>021023</a:t>
            </a:r>
            <a:r>
              <a:rPr lang="en-US" altLang="zh-CN" dirty="0">
                <a:solidFill>
                  <a:schemeClr val="bg1"/>
                </a:solidFill>
              </a:rPr>
              <a:t>	</a:t>
            </a:r>
          </a:p>
          <a:p>
            <a:r>
              <a:rPr lang="en-US" altLang="zh-CN" dirty="0" smtClean="0">
                <a:solidFill>
                  <a:schemeClr val="bg1"/>
                </a:solidFill>
              </a:rPr>
              <a:t>tz181781</a:t>
            </a:r>
            <a:r>
              <a:rPr lang="en-US" altLang="zh-CN" dirty="0">
                <a:solidFill>
                  <a:schemeClr val="bg1"/>
                </a:solidFill>
              </a:rPr>
              <a:t>		</a:t>
            </a:r>
            <a:r>
              <a:rPr lang="en-US" altLang="zh-CN" dirty="0" smtClean="0">
                <a:solidFill>
                  <a:schemeClr val="bg1"/>
                </a:solidFill>
              </a:rPr>
              <a:t>132635</a:t>
            </a:r>
            <a:r>
              <a:rPr lang="en-US" altLang="zh-CN" dirty="0">
                <a:solidFill>
                  <a:schemeClr val="bg1"/>
                </a:solidFill>
              </a:rPr>
              <a:t>	</a:t>
            </a:r>
          </a:p>
          <a:p>
            <a:r>
              <a:rPr lang="en-US" altLang="zh-CN" dirty="0" smtClean="0">
                <a:solidFill>
                  <a:schemeClr val="bg1"/>
                </a:solidFill>
              </a:rPr>
              <a:t>tz181169</a:t>
            </a:r>
            <a:r>
              <a:rPr lang="en-US" altLang="zh-CN" dirty="0">
                <a:solidFill>
                  <a:schemeClr val="bg1"/>
                </a:solidFill>
              </a:rPr>
              <a:t>		</a:t>
            </a:r>
            <a:r>
              <a:rPr lang="en-US" altLang="zh-CN" dirty="0" smtClean="0">
                <a:solidFill>
                  <a:schemeClr val="bg1"/>
                </a:solidFill>
              </a:rPr>
              <a:t>109297</a:t>
            </a:r>
            <a:r>
              <a:rPr lang="en-US" altLang="zh-CN" dirty="0">
                <a:solidFill>
                  <a:schemeClr val="bg1"/>
                </a:solidFill>
              </a:rPr>
              <a:t>	</a:t>
            </a:r>
          </a:p>
          <a:p>
            <a:r>
              <a:rPr lang="en-US" altLang="zh-CN" dirty="0" smtClean="0">
                <a:solidFill>
                  <a:schemeClr val="bg1"/>
                </a:solidFill>
              </a:rPr>
              <a:t>tz181433</a:t>
            </a:r>
            <a:r>
              <a:rPr lang="en-US" altLang="zh-CN" dirty="0">
                <a:solidFill>
                  <a:schemeClr val="bg1"/>
                </a:solidFill>
              </a:rPr>
              <a:t>		</a:t>
            </a:r>
            <a:r>
              <a:rPr lang="en-US" altLang="zh-CN" dirty="0" smtClean="0">
                <a:solidFill>
                  <a:schemeClr val="bg1"/>
                </a:solidFill>
              </a:rPr>
              <a:t>010119</a:t>
            </a:r>
            <a:r>
              <a:rPr lang="en-US" altLang="zh-CN" dirty="0">
                <a:solidFill>
                  <a:schemeClr val="bg1"/>
                </a:solidFill>
              </a:rPr>
              <a:t>	</a:t>
            </a:r>
          </a:p>
          <a:p>
            <a:r>
              <a:rPr lang="en-US" altLang="zh-CN" dirty="0" smtClean="0">
                <a:solidFill>
                  <a:schemeClr val="bg1"/>
                </a:solidFill>
              </a:rPr>
              <a:t>tz181397</a:t>
            </a:r>
            <a:r>
              <a:rPr lang="en-US" altLang="zh-CN" dirty="0">
                <a:solidFill>
                  <a:schemeClr val="bg1"/>
                </a:solidFill>
              </a:rPr>
              <a:t>		</a:t>
            </a:r>
            <a:r>
              <a:rPr lang="en-US" altLang="zh-CN" dirty="0" smtClean="0">
                <a:solidFill>
                  <a:schemeClr val="bg1"/>
                </a:solidFill>
              </a:rPr>
              <a:t>143536</a:t>
            </a:r>
            <a:r>
              <a:rPr lang="en-US" altLang="zh-CN" dirty="0">
                <a:solidFill>
                  <a:schemeClr val="bg1"/>
                </a:solidFill>
              </a:rPr>
              <a:t>	</a:t>
            </a:r>
          </a:p>
          <a:p>
            <a:r>
              <a:rPr lang="en-US" altLang="zh-CN" dirty="0" smtClean="0">
                <a:solidFill>
                  <a:schemeClr val="bg1"/>
                </a:solidFill>
              </a:rPr>
              <a:t>tz181457</a:t>
            </a:r>
            <a:r>
              <a:rPr lang="en-US" altLang="zh-CN" dirty="0">
                <a:solidFill>
                  <a:schemeClr val="bg1"/>
                </a:solidFill>
              </a:rPr>
              <a:t>		</a:t>
            </a:r>
            <a:r>
              <a:rPr lang="en-US" altLang="zh-CN" dirty="0" smtClean="0">
                <a:solidFill>
                  <a:schemeClr val="bg1"/>
                </a:solidFill>
              </a:rPr>
              <a:t>193014</a:t>
            </a:r>
            <a:r>
              <a:rPr lang="en-US" altLang="zh-CN" dirty="0">
                <a:solidFill>
                  <a:schemeClr val="bg1"/>
                </a:solidFill>
              </a:rPr>
              <a:t>	</a:t>
            </a:r>
          </a:p>
          <a:p>
            <a:r>
              <a:rPr lang="en-US" altLang="zh-CN" dirty="0" smtClean="0">
                <a:solidFill>
                  <a:schemeClr val="bg1"/>
                </a:solidFill>
              </a:rPr>
              <a:t>tz181107</a:t>
            </a:r>
            <a:r>
              <a:rPr lang="en-US" altLang="zh-CN" dirty="0">
                <a:solidFill>
                  <a:schemeClr val="bg1"/>
                </a:solidFill>
              </a:rPr>
              <a:t>		</a:t>
            </a:r>
            <a:r>
              <a:rPr lang="en-US" altLang="zh-CN" dirty="0" smtClean="0">
                <a:solidFill>
                  <a:schemeClr val="bg1"/>
                </a:solidFill>
              </a:rPr>
              <a:t>30495X</a:t>
            </a:r>
            <a:r>
              <a:rPr lang="en-US" altLang="zh-CN" dirty="0">
                <a:solidFill>
                  <a:schemeClr val="bg1"/>
                </a:solidFill>
              </a:rPr>
              <a:t>	</a:t>
            </a:r>
          </a:p>
          <a:p>
            <a:r>
              <a:rPr lang="en-US" altLang="zh-CN" dirty="0" smtClean="0">
                <a:solidFill>
                  <a:schemeClr val="bg1"/>
                </a:solidFill>
              </a:rPr>
              <a:t>tz181920</a:t>
            </a:r>
            <a:r>
              <a:rPr lang="en-US" altLang="zh-CN" dirty="0">
                <a:solidFill>
                  <a:schemeClr val="bg1"/>
                </a:solidFill>
              </a:rPr>
              <a:t>		</a:t>
            </a:r>
            <a:r>
              <a:rPr lang="en-US" altLang="zh-CN" dirty="0" smtClean="0">
                <a:solidFill>
                  <a:schemeClr val="bg1"/>
                </a:solidFill>
              </a:rPr>
              <a:t>159020</a:t>
            </a:r>
            <a:r>
              <a:rPr lang="en-US" altLang="zh-CN" dirty="0">
                <a:solidFill>
                  <a:schemeClr val="bg1"/>
                </a:solidFill>
              </a:rPr>
              <a:t>	</a:t>
            </a:r>
          </a:p>
          <a:p>
            <a:r>
              <a:rPr lang="en-US" altLang="zh-CN" dirty="0" smtClean="0">
                <a:solidFill>
                  <a:schemeClr val="bg1"/>
                </a:solidFill>
              </a:rPr>
              <a:t>tz181449</a:t>
            </a:r>
            <a:r>
              <a:rPr lang="en-US" altLang="zh-CN" dirty="0">
                <a:solidFill>
                  <a:schemeClr val="bg1"/>
                </a:solidFill>
              </a:rPr>
              <a:t>		</a:t>
            </a:r>
            <a:r>
              <a:rPr lang="en-US" altLang="zh-CN" dirty="0" smtClean="0">
                <a:solidFill>
                  <a:schemeClr val="bg1"/>
                </a:solidFill>
              </a:rPr>
              <a:t>281560</a:t>
            </a:r>
            <a:r>
              <a:rPr lang="en-US" altLang="zh-CN" dirty="0">
                <a:solidFill>
                  <a:schemeClr val="bg1"/>
                </a:solidFill>
              </a:rPr>
              <a:t>	</a:t>
            </a:r>
          </a:p>
          <a:p>
            <a:r>
              <a:rPr lang="en-US" altLang="zh-CN" dirty="0" smtClean="0">
                <a:solidFill>
                  <a:schemeClr val="bg1"/>
                </a:solidFill>
              </a:rPr>
              <a:t>PT180629</a:t>
            </a:r>
            <a:r>
              <a:rPr lang="en-US" altLang="zh-CN" dirty="0">
                <a:solidFill>
                  <a:schemeClr val="bg1"/>
                </a:solidFill>
              </a:rPr>
              <a:t>	</a:t>
            </a:r>
            <a:r>
              <a:rPr lang="en-US" altLang="zh-CN" dirty="0" smtClean="0">
                <a:solidFill>
                  <a:schemeClr val="bg1"/>
                </a:solidFill>
              </a:rPr>
              <a:t>273032</a:t>
            </a:r>
            <a:r>
              <a:rPr lang="en-US" altLang="zh-CN" dirty="0">
                <a:solidFill>
                  <a:schemeClr val="bg1"/>
                </a:solidFill>
              </a:rPr>
              <a:t>	</a:t>
            </a:r>
          </a:p>
          <a:p>
            <a:r>
              <a:rPr lang="en-US" altLang="zh-CN" dirty="0" smtClean="0">
                <a:solidFill>
                  <a:schemeClr val="bg1"/>
                </a:solidFill>
              </a:rPr>
              <a:t>tz181327</a:t>
            </a:r>
            <a:r>
              <a:rPr lang="en-US" altLang="zh-CN" dirty="0">
                <a:solidFill>
                  <a:schemeClr val="bg1"/>
                </a:solidFill>
              </a:rPr>
              <a:t>		</a:t>
            </a:r>
            <a:r>
              <a:rPr lang="en-US" altLang="zh-CN" dirty="0" smtClean="0">
                <a:solidFill>
                  <a:schemeClr val="bg1"/>
                </a:solidFill>
              </a:rPr>
              <a:t>101217</a:t>
            </a:r>
            <a:r>
              <a:rPr lang="en-US" altLang="zh-CN" dirty="0">
                <a:solidFill>
                  <a:schemeClr val="bg1"/>
                </a:solidFill>
              </a:rPr>
              <a:t>	</a:t>
            </a:r>
          </a:p>
          <a:p>
            <a:r>
              <a:rPr lang="en-US" altLang="zh-CN" dirty="0" smtClean="0">
                <a:solidFill>
                  <a:schemeClr val="bg1"/>
                </a:solidFill>
              </a:rPr>
              <a:t>tz181518</a:t>
            </a:r>
            <a:r>
              <a:rPr lang="en-US" altLang="zh-CN" dirty="0">
                <a:solidFill>
                  <a:schemeClr val="bg1"/>
                </a:solidFill>
              </a:rPr>
              <a:t>		</a:t>
            </a:r>
            <a:r>
              <a:rPr lang="en-US" altLang="zh-CN" dirty="0" smtClean="0">
                <a:solidFill>
                  <a:schemeClr val="bg1"/>
                </a:solidFill>
              </a:rPr>
              <a:t>257010</a:t>
            </a:r>
            <a:r>
              <a:rPr lang="en-US" altLang="zh-CN" dirty="0">
                <a:solidFill>
                  <a:schemeClr val="bg1"/>
                </a:solidFill>
              </a:rPr>
              <a:t>	</a:t>
            </a:r>
          </a:p>
          <a:p>
            <a:r>
              <a:rPr lang="en-US" altLang="zh-CN" dirty="0" smtClean="0">
                <a:solidFill>
                  <a:schemeClr val="bg1"/>
                </a:solidFill>
              </a:rPr>
              <a:t>tz181293</a:t>
            </a:r>
            <a:r>
              <a:rPr lang="en-US" altLang="zh-CN" dirty="0">
                <a:solidFill>
                  <a:schemeClr val="bg1"/>
                </a:solidFill>
              </a:rPr>
              <a:t>		</a:t>
            </a:r>
            <a:r>
              <a:rPr lang="en-US" altLang="zh-CN" dirty="0" smtClean="0">
                <a:solidFill>
                  <a:schemeClr val="bg1"/>
                </a:solidFill>
              </a:rPr>
              <a:t>117544</a:t>
            </a:r>
            <a:r>
              <a:rPr lang="en-US" altLang="zh-CN" dirty="0">
                <a:solidFill>
                  <a:schemeClr val="bg1"/>
                </a:solidFill>
              </a:rPr>
              <a:t>	</a:t>
            </a:r>
          </a:p>
          <a:p>
            <a:r>
              <a:rPr lang="en-US" altLang="zh-CN" dirty="0" smtClean="0">
                <a:solidFill>
                  <a:schemeClr val="bg1"/>
                </a:solidFill>
              </a:rPr>
              <a:t>tz181132</a:t>
            </a:r>
            <a:r>
              <a:rPr lang="en-US" altLang="zh-CN" dirty="0">
                <a:solidFill>
                  <a:schemeClr val="bg1"/>
                </a:solidFill>
              </a:rPr>
              <a:t>		</a:t>
            </a:r>
            <a:r>
              <a:rPr lang="en-US" altLang="zh-CN" dirty="0" smtClean="0">
                <a:solidFill>
                  <a:schemeClr val="bg1"/>
                </a:solidFill>
              </a:rPr>
              <a:t>211533</a:t>
            </a:r>
            <a:r>
              <a:rPr lang="en-US" altLang="zh-CN" dirty="0">
                <a:solidFill>
                  <a:schemeClr val="bg1"/>
                </a:solidFill>
              </a:rPr>
              <a:t>	</a:t>
            </a:r>
          </a:p>
          <a:p>
            <a:r>
              <a:rPr lang="en-US" altLang="zh-CN" dirty="0" smtClean="0">
                <a:solidFill>
                  <a:schemeClr val="bg1"/>
                </a:solidFill>
              </a:rPr>
              <a:t>tz181508</a:t>
            </a:r>
            <a:r>
              <a:rPr lang="en-US" altLang="zh-CN" dirty="0">
                <a:solidFill>
                  <a:schemeClr val="bg1"/>
                </a:solidFill>
              </a:rPr>
              <a:t>		</a:t>
            </a:r>
            <a:r>
              <a:rPr lang="en-US" altLang="zh-CN" dirty="0" smtClean="0">
                <a:solidFill>
                  <a:schemeClr val="bg1"/>
                </a:solidFill>
              </a:rPr>
              <a:t>093028</a:t>
            </a:r>
            <a:r>
              <a:rPr lang="en-US" altLang="zh-CN" dirty="0">
                <a:solidFill>
                  <a:schemeClr val="bg1"/>
                </a:solidFill>
              </a:rPr>
              <a:t>	</a:t>
            </a:r>
          </a:p>
        </p:txBody>
      </p:sp>
      <p:sp>
        <p:nvSpPr>
          <p:cNvPr id="70" name="矩形 69"/>
          <p:cNvSpPr/>
          <p:nvPr/>
        </p:nvSpPr>
        <p:spPr>
          <a:xfrm>
            <a:off x="8895252" y="912424"/>
            <a:ext cx="315654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   帐 号                         密 码</a:t>
            </a:r>
            <a:endParaRPr lang="en-US" altLang="zh-CN" dirty="0">
              <a:solidFill>
                <a:schemeClr val="bg1"/>
              </a:solidFill>
            </a:endParaRPr>
          </a:p>
          <a:p>
            <a:r>
              <a:rPr lang="en-US" altLang="zh-CN" dirty="0" smtClean="0">
                <a:solidFill>
                  <a:schemeClr val="bg1"/>
                </a:solidFill>
              </a:rPr>
              <a:t>tz181811</a:t>
            </a:r>
            <a:r>
              <a:rPr lang="en-US" altLang="zh-CN" dirty="0">
                <a:solidFill>
                  <a:schemeClr val="bg1"/>
                </a:solidFill>
              </a:rPr>
              <a:t>		</a:t>
            </a:r>
            <a:r>
              <a:rPr lang="en-US" altLang="zh-CN" dirty="0" smtClean="0">
                <a:solidFill>
                  <a:schemeClr val="bg1"/>
                </a:solidFill>
              </a:rPr>
              <a:t>034221</a:t>
            </a:r>
            <a:r>
              <a:rPr lang="en-US" altLang="zh-CN" dirty="0">
                <a:solidFill>
                  <a:schemeClr val="bg1"/>
                </a:solidFill>
              </a:rPr>
              <a:t>	</a:t>
            </a:r>
          </a:p>
          <a:p>
            <a:r>
              <a:rPr lang="en-US" altLang="zh-CN" dirty="0" smtClean="0">
                <a:solidFill>
                  <a:schemeClr val="bg1"/>
                </a:solidFill>
              </a:rPr>
              <a:t>tz181714</a:t>
            </a:r>
            <a:r>
              <a:rPr lang="en-US" altLang="zh-CN" dirty="0">
                <a:solidFill>
                  <a:schemeClr val="bg1"/>
                </a:solidFill>
              </a:rPr>
              <a:t>		</a:t>
            </a:r>
            <a:r>
              <a:rPr lang="en-US" altLang="zh-CN" dirty="0" smtClean="0">
                <a:solidFill>
                  <a:schemeClr val="bg1"/>
                </a:solidFill>
              </a:rPr>
              <a:t>186021</a:t>
            </a:r>
            <a:r>
              <a:rPr lang="en-US" altLang="zh-CN" dirty="0">
                <a:solidFill>
                  <a:schemeClr val="bg1"/>
                </a:solidFill>
              </a:rPr>
              <a:t>	</a:t>
            </a:r>
          </a:p>
          <a:p>
            <a:r>
              <a:rPr lang="en-US" altLang="zh-CN" dirty="0" smtClean="0">
                <a:solidFill>
                  <a:schemeClr val="bg1"/>
                </a:solidFill>
              </a:rPr>
              <a:t>tz181553</a:t>
            </a:r>
            <a:r>
              <a:rPr lang="en-US" altLang="zh-CN" dirty="0">
                <a:solidFill>
                  <a:schemeClr val="bg1"/>
                </a:solidFill>
              </a:rPr>
              <a:t>		</a:t>
            </a:r>
            <a:r>
              <a:rPr lang="en-US" altLang="zh-CN" dirty="0" smtClean="0">
                <a:solidFill>
                  <a:schemeClr val="bg1"/>
                </a:solidFill>
              </a:rPr>
              <a:t>096517</a:t>
            </a:r>
            <a:r>
              <a:rPr lang="en-US" altLang="zh-CN" dirty="0">
                <a:solidFill>
                  <a:schemeClr val="bg1"/>
                </a:solidFill>
              </a:rPr>
              <a:t>	</a:t>
            </a:r>
          </a:p>
          <a:p>
            <a:r>
              <a:rPr lang="en-US" altLang="zh-CN" dirty="0" smtClean="0">
                <a:solidFill>
                  <a:schemeClr val="bg1"/>
                </a:solidFill>
              </a:rPr>
              <a:t>tz181264</a:t>
            </a:r>
            <a:r>
              <a:rPr lang="en-US" altLang="zh-CN" dirty="0">
                <a:solidFill>
                  <a:schemeClr val="bg1"/>
                </a:solidFill>
              </a:rPr>
              <a:t>		</a:t>
            </a:r>
            <a:r>
              <a:rPr lang="en-US" altLang="zh-CN" dirty="0" smtClean="0">
                <a:solidFill>
                  <a:schemeClr val="bg1"/>
                </a:solidFill>
              </a:rPr>
              <a:t>164620</a:t>
            </a:r>
            <a:r>
              <a:rPr lang="en-US" altLang="zh-CN" dirty="0">
                <a:solidFill>
                  <a:schemeClr val="bg1"/>
                </a:solidFill>
              </a:rPr>
              <a:t>	</a:t>
            </a:r>
          </a:p>
          <a:p>
            <a:r>
              <a:rPr lang="en-US" altLang="zh-CN" dirty="0" smtClean="0">
                <a:solidFill>
                  <a:schemeClr val="bg1"/>
                </a:solidFill>
              </a:rPr>
              <a:t>tz181329</a:t>
            </a:r>
            <a:r>
              <a:rPr lang="en-US" altLang="zh-CN" dirty="0">
                <a:solidFill>
                  <a:schemeClr val="bg1"/>
                </a:solidFill>
              </a:rPr>
              <a:t>		</a:t>
            </a:r>
            <a:r>
              <a:rPr lang="en-US" altLang="zh-CN" dirty="0" smtClean="0">
                <a:solidFill>
                  <a:schemeClr val="bg1"/>
                </a:solidFill>
              </a:rPr>
              <a:t>143013</a:t>
            </a:r>
            <a:r>
              <a:rPr lang="en-US" altLang="zh-CN" dirty="0">
                <a:solidFill>
                  <a:schemeClr val="bg1"/>
                </a:solidFill>
              </a:rPr>
              <a:t>	</a:t>
            </a:r>
          </a:p>
          <a:p>
            <a:r>
              <a:rPr lang="en-US" altLang="zh-CN" dirty="0" smtClean="0">
                <a:solidFill>
                  <a:schemeClr val="bg1"/>
                </a:solidFill>
              </a:rPr>
              <a:t>tz181655</a:t>
            </a:r>
            <a:r>
              <a:rPr lang="en-US" altLang="zh-CN" dirty="0">
                <a:solidFill>
                  <a:schemeClr val="bg1"/>
                </a:solidFill>
              </a:rPr>
              <a:t>		</a:t>
            </a:r>
            <a:r>
              <a:rPr lang="en-US" altLang="zh-CN" dirty="0" smtClean="0">
                <a:solidFill>
                  <a:schemeClr val="bg1"/>
                </a:solidFill>
              </a:rPr>
              <a:t>041555</a:t>
            </a:r>
            <a:r>
              <a:rPr lang="en-US" altLang="zh-CN" dirty="0">
                <a:solidFill>
                  <a:schemeClr val="bg1"/>
                </a:solidFill>
              </a:rPr>
              <a:t>	</a:t>
            </a:r>
          </a:p>
          <a:p>
            <a:r>
              <a:rPr lang="en-US" altLang="zh-CN" dirty="0" smtClean="0">
                <a:solidFill>
                  <a:schemeClr val="bg1"/>
                </a:solidFill>
              </a:rPr>
              <a:t>tz181755</a:t>
            </a:r>
            <a:r>
              <a:rPr lang="en-US" altLang="zh-CN" dirty="0">
                <a:solidFill>
                  <a:schemeClr val="bg1"/>
                </a:solidFill>
              </a:rPr>
              <a:t>		</a:t>
            </a:r>
            <a:r>
              <a:rPr lang="en-US" altLang="zh-CN" dirty="0" smtClean="0">
                <a:solidFill>
                  <a:schemeClr val="bg1"/>
                </a:solidFill>
              </a:rPr>
              <a:t>195024</a:t>
            </a:r>
            <a:r>
              <a:rPr lang="en-US" altLang="zh-CN" dirty="0">
                <a:solidFill>
                  <a:schemeClr val="bg1"/>
                </a:solidFill>
              </a:rPr>
              <a:t>	</a:t>
            </a:r>
          </a:p>
          <a:p>
            <a:r>
              <a:rPr lang="en-US" altLang="zh-CN" dirty="0" smtClean="0">
                <a:solidFill>
                  <a:schemeClr val="bg1"/>
                </a:solidFill>
              </a:rPr>
              <a:t>tz181439</a:t>
            </a:r>
            <a:r>
              <a:rPr lang="en-US" altLang="zh-CN" dirty="0">
                <a:solidFill>
                  <a:schemeClr val="bg1"/>
                </a:solidFill>
              </a:rPr>
              <a:t>		</a:t>
            </a:r>
            <a:r>
              <a:rPr lang="en-US" altLang="zh-CN" dirty="0" smtClean="0">
                <a:solidFill>
                  <a:schemeClr val="bg1"/>
                </a:solidFill>
              </a:rPr>
              <a:t>284511</a:t>
            </a:r>
            <a:r>
              <a:rPr lang="en-US" altLang="zh-CN" dirty="0">
                <a:solidFill>
                  <a:schemeClr val="bg1"/>
                </a:solidFill>
              </a:rPr>
              <a:t>	</a:t>
            </a:r>
          </a:p>
          <a:p>
            <a:r>
              <a:rPr lang="en-US" altLang="zh-CN" dirty="0" smtClean="0">
                <a:solidFill>
                  <a:schemeClr val="bg1"/>
                </a:solidFill>
              </a:rPr>
              <a:t>tz181915</a:t>
            </a:r>
            <a:r>
              <a:rPr lang="en-US" altLang="zh-CN" dirty="0">
                <a:solidFill>
                  <a:schemeClr val="bg1"/>
                </a:solidFill>
              </a:rPr>
              <a:t>		</a:t>
            </a:r>
            <a:r>
              <a:rPr lang="en-US" altLang="zh-CN" dirty="0" smtClean="0">
                <a:solidFill>
                  <a:schemeClr val="bg1"/>
                </a:solidFill>
              </a:rPr>
              <a:t>266627</a:t>
            </a:r>
            <a:r>
              <a:rPr lang="en-US" altLang="zh-CN" dirty="0">
                <a:solidFill>
                  <a:schemeClr val="bg1"/>
                </a:solidFill>
              </a:rPr>
              <a:t>	</a:t>
            </a:r>
          </a:p>
          <a:p>
            <a:r>
              <a:rPr lang="en-US" altLang="zh-CN" dirty="0" smtClean="0">
                <a:solidFill>
                  <a:schemeClr val="bg1"/>
                </a:solidFill>
              </a:rPr>
              <a:t>tz181593</a:t>
            </a:r>
            <a:r>
              <a:rPr lang="en-US" altLang="zh-CN" dirty="0">
                <a:solidFill>
                  <a:schemeClr val="bg1"/>
                </a:solidFill>
              </a:rPr>
              <a:t>		</a:t>
            </a:r>
            <a:r>
              <a:rPr lang="en-US" altLang="zh-CN" dirty="0" smtClean="0">
                <a:solidFill>
                  <a:schemeClr val="bg1"/>
                </a:solidFill>
              </a:rPr>
              <a:t>041013</a:t>
            </a:r>
            <a:r>
              <a:rPr lang="en-US" altLang="zh-CN" dirty="0">
                <a:solidFill>
                  <a:schemeClr val="bg1"/>
                </a:solidFill>
              </a:rPr>
              <a:t>	</a:t>
            </a:r>
          </a:p>
          <a:p>
            <a:r>
              <a:rPr lang="en-US" altLang="zh-CN" dirty="0" smtClean="0">
                <a:solidFill>
                  <a:schemeClr val="bg1"/>
                </a:solidFill>
              </a:rPr>
              <a:t>tz181245</a:t>
            </a:r>
            <a:r>
              <a:rPr lang="en-US" altLang="zh-CN" dirty="0">
                <a:solidFill>
                  <a:schemeClr val="bg1"/>
                </a:solidFill>
              </a:rPr>
              <a:t>		</a:t>
            </a:r>
            <a:r>
              <a:rPr lang="en-US" altLang="zh-CN" dirty="0" smtClean="0">
                <a:solidFill>
                  <a:schemeClr val="bg1"/>
                </a:solidFill>
              </a:rPr>
              <a:t>152113</a:t>
            </a:r>
            <a:r>
              <a:rPr lang="en-US" altLang="zh-CN" dirty="0">
                <a:solidFill>
                  <a:schemeClr val="bg1"/>
                </a:solidFill>
              </a:rPr>
              <a:t>	</a:t>
            </a:r>
          </a:p>
          <a:p>
            <a:r>
              <a:rPr lang="en-US" altLang="zh-CN" dirty="0" smtClean="0">
                <a:solidFill>
                  <a:schemeClr val="bg1"/>
                </a:solidFill>
              </a:rPr>
              <a:t>tz181597</a:t>
            </a:r>
            <a:r>
              <a:rPr lang="en-US" altLang="zh-CN" dirty="0">
                <a:solidFill>
                  <a:schemeClr val="bg1"/>
                </a:solidFill>
              </a:rPr>
              <a:t>		</a:t>
            </a:r>
            <a:r>
              <a:rPr lang="en-US" altLang="zh-CN" dirty="0" smtClean="0">
                <a:solidFill>
                  <a:schemeClr val="bg1"/>
                </a:solidFill>
              </a:rPr>
              <a:t>080053</a:t>
            </a:r>
            <a:r>
              <a:rPr lang="en-US" altLang="zh-CN" dirty="0">
                <a:solidFill>
                  <a:schemeClr val="bg1"/>
                </a:solidFill>
              </a:rPr>
              <a:t>	</a:t>
            </a:r>
          </a:p>
          <a:p>
            <a:r>
              <a:rPr lang="en-US" altLang="zh-CN" dirty="0" smtClean="0">
                <a:solidFill>
                  <a:schemeClr val="bg1"/>
                </a:solidFill>
              </a:rPr>
              <a:t>tz181846</a:t>
            </a:r>
            <a:r>
              <a:rPr lang="en-US" altLang="zh-CN" dirty="0">
                <a:solidFill>
                  <a:schemeClr val="bg1"/>
                </a:solidFill>
              </a:rPr>
              <a:t>		</a:t>
            </a:r>
            <a:r>
              <a:rPr lang="en-US" altLang="zh-CN" dirty="0" smtClean="0">
                <a:solidFill>
                  <a:schemeClr val="bg1"/>
                </a:solidFill>
              </a:rPr>
              <a:t>263029</a:t>
            </a:r>
            <a:r>
              <a:rPr lang="en-US" altLang="zh-CN" dirty="0">
                <a:solidFill>
                  <a:schemeClr val="bg1"/>
                </a:solidFill>
              </a:rPr>
              <a:t>	</a:t>
            </a:r>
          </a:p>
          <a:p>
            <a:r>
              <a:rPr lang="en-US" altLang="zh-CN" dirty="0" smtClean="0">
                <a:solidFill>
                  <a:schemeClr val="bg1"/>
                </a:solidFill>
              </a:rPr>
              <a:t>tz181436</a:t>
            </a:r>
            <a:r>
              <a:rPr lang="en-US" altLang="zh-CN" dirty="0">
                <a:solidFill>
                  <a:schemeClr val="bg1"/>
                </a:solidFill>
              </a:rPr>
              <a:t>		</a:t>
            </a:r>
            <a:r>
              <a:rPr lang="en-US" altLang="zh-CN" dirty="0" smtClean="0">
                <a:solidFill>
                  <a:schemeClr val="bg1"/>
                </a:solidFill>
              </a:rPr>
              <a:t>244335</a:t>
            </a:r>
            <a:r>
              <a:rPr lang="en-US" altLang="zh-CN" dirty="0">
                <a:solidFill>
                  <a:schemeClr val="bg1"/>
                </a:solidFill>
              </a:rPr>
              <a:t>	</a:t>
            </a:r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9591" y="1051560"/>
            <a:ext cx="4385313" cy="4453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3607821" y="5448931"/>
            <a:ext cx="457509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dirty="0" smtClean="0">
                <a:solidFill>
                  <a:schemeClr val="bg1"/>
                </a:solidFill>
              </a:rPr>
              <a:t>yx.xmxc.com</a:t>
            </a:r>
            <a:endParaRPr lang="zh-CN" altLang="en-US" sz="6600" dirty="0"/>
          </a:p>
        </p:txBody>
      </p:sp>
    </p:spTree>
    <p:extLst>
      <p:ext uri="{BB962C8B-B14F-4D97-AF65-F5344CB8AC3E}">
        <p14:creationId xmlns:p14="http://schemas.microsoft.com/office/powerpoint/2010/main" val="3752043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10" name="组合 3109"/>
          <p:cNvGrpSpPr/>
          <p:nvPr/>
        </p:nvGrpSpPr>
        <p:grpSpPr>
          <a:xfrm>
            <a:off x="5121958" y="749806"/>
            <a:ext cx="6728666" cy="5696714"/>
            <a:chOff x="7733142" y="1411286"/>
            <a:chExt cx="3464111" cy="3467788"/>
          </a:xfrm>
        </p:grpSpPr>
        <p:sp>
          <p:nvSpPr>
            <p:cNvPr id="109" name="矩形 108"/>
            <p:cNvSpPr/>
            <p:nvPr/>
          </p:nvSpPr>
          <p:spPr>
            <a:xfrm>
              <a:off x="10623394" y="1411286"/>
              <a:ext cx="573859" cy="577558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8" name="文本框 3107"/>
            <p:cNvSpPr txBox="1"/>
            <p:nvPr/>
          </p:nvSpPr>
          <p:spPr>
            <a:xfrm>
              <a:off x="7866150" y="1664136"/>
              <a:ext cx="1045785" cy="393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数据收集</a:t>
              </a:r>
            </a:p>
          </p:txBody>
        </p:sp>
        <p:sp>
          <p:nvSpPr>
            <p:cNvPr id="3109" name="矩形 3108"/>
            <p:cNvSpPr/>
            <p:nvPr/>
          </p:nvSpPr>
          <p:spPr>
            <a:xfrm>
              <a:off x="7875566" y="2212262"/>
              <a:ext cx="2963917" cy="23044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招生办</a:t>
              </a:r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r>
                <a:rPr lang="zh-CN" altLang="en-US" sz="20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提供考生信息包括我</a:t>
              </a:r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校自定义的招生省、市、县区、生源类型（分为统招艺术类、统招非艺术类、五年专、旁听生</a:t>
              </a:r>
              <a:r>
                <a:rPr lang="zh-CN" altLang="en-US" sz="20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r>
                <a:rPr lang="en-US" altLang="zh-CN" sz="20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——</a:t>
              </a:r>
              <a:r>
                <a:rPr lang="zh-CN" altLang="en-US" sz="20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待完成</a:t>
              </a:r>
              <a:endParaRPr lang="en-US" altLang="zh-CN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教务处</a:t>
              </a:r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：提供转专业相关材料</a:t>
              </a:r>
              <a:r>
                <a:rPr lang="zh-CN" altLang="en-US" sz="20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说明</a:t>
              </a:r>
              <a:r>
                <a:rPr lang="en-US" altLang="zh-CN" sz="20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——</a:t>
              </a:r>
              <a:r>
                <a:rPr lang="zh-CN" altLang="en-US" sz="20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已</a:t>
              </a:r>
              <a:r>
                <a:rPr lang="zh-CN" altLang="en-US" sz="20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完成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财务处</a:t>
              </a:r>
              <a:r>
                <a:rPr lang="zh-CN" altLang="en-US" sz="20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：完成</a:t>
              </a:r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天财系统里的缴费状态</a:t>
              </a:r>
              <a:r>
                <a:rPr lang="zh-CN" altLang="en-US" sz="20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更新</a:t>
              </a:r>
              <a:r>
                <a:rPr lang="en-US" altLang="zh-CN" sz="20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——</a:t>
              </a:r>
              <a:r>
                <a:rPr lang="zh-CN" altLang="en-US" sz="20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待</a:t>
              </a:r>
              <a:r>
                <a:rPr lang="zh-CN" altLang="en-US" sz="20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完成</a:t>
              </a:r>
              <a:endPara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学生处</a:t>
              </a:r>
              <a:r>
                <a:rPr lang="zh-CN" altLang="en-US" sz="20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：尽快</a:t>
              </a:r>
              <a:r>
                <a:rPr lang="zh-CN" altLang="en-US" sz="20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提供辅导员及其负责的空宿舍</a:t>
              </a:r>
              <a:r>
                <a:rPr lang="zh-CN" altLang="en-US" sz="20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名单</a:t>
              </a:r>
              <a:r>
                <a:rPr lang="en-US" altLang="zh-CN" sz="20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——</a:t>
              </a:r>
              <a:r>
                <a:rPr lang="zh-CN" altLang="en-US" sz="20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待</a:t>
              </a:r>
              <a:r>
                <a:rPr lang="zh-CN" altLang="en-US" sz="20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完成</a:t>
              </a:r>
              <a:endPara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8" name="矩形 107"/>
            <p:cNvSpPr/>
            <p:nvPr/>
          </p:nvSpPr>
          <p:spPr>
            <a:xfrm>
              <a:off x="7733142" y="1565270"/>
              <a:ext cx="3313830" cy="3313804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矩形 28"/>
          <p:cNvSpPr/>
          <p:nvPr/>
        </p:nvSpPr>
        <p:spPr>
          <a:xfrm>
            <a:off x="0" y="0"/>
            <a:ext cx="12192000" cy="60017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347722" y="30601"/>
            <a:ext cx="520521" cy="520521"/>
            <a:chOff x="314499" y="2507107"/>
            <a:chExt cx="1127012" cy="1127012"/>
          </a:xfrm>
        </p:grpSpPr>
        <p:sp>
          <p:nvSpPr>
            <p:cNvPr id="31" name="椭圆 30"/>
            <p:cNvSpPr/>
            <p:nvPr/>
          </p:nvSpPr>
          <p:spPr>
            <a:xfrm>
              <a:off x="314499" y="2507107"/>
              <a:ext cx="1127012" cy="112701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2">
              <a:biLevel thresh="25000"/>
            </a:blip>
            <a:stretch>
              <a:fillRect/>
            </a:stretch>
          </p:blipFill>
          <p:spPr>
            <a:xfrm>
              <a:off x="552870" y="2741736"/>
              <a:ext cx="642806" cy="657754"/>
            </a:xfrm>
            <a:prstGeom prst="rect">
              <a:avLst/>
            </a:prstGeom>
          </p:spPr>
        </p:pic>
      </p:grpSp>
      <p:sp>
        <p:nvSpPr>
          <p:cNvPr id="37" name="文本框 36"/>
          <p:cNvSpPr txBox="1"/>
          <p:nvPr/>
        </p:nvSpPr>
        <p:spPr>
          <a:xfrm>
            <a:off x="912540" y="12204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三、数据收集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10334180" y="140165"/>
            <a:ext cx="320322" cy="320318"/>
            <a:chOff x="9848438" y="6428700"/>
            <a:chExt cx="221677" cy="221676"/>
          </a:xfrm>
        </p:grpSpPr>
        <p:sp>
          <p:nvSpPr>
            <p:cNvPr id="40" name="矩形 39"/>
            <p:cNvSpPr/>
            <p:nvPr/>
          </p:nvSpPr>
          <p:spPr>
            <a:xfrm>
              <a:off x="9848438" y="6488087"/>
              <a:ext cx="162289" cy="162289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9951341" y="6428700"/>
              <a:ext cx="118774" cy="118774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72884" y="1863435"/>
            <a:ext cx="4385149" cy="3845069"/>
            <a:chOff x="2524242" y="802974"/>
            <a:chExt cx="7283910" cy="6386816"/>
          </a:xfrm>
        </p:grpSpPr>
        <p:grpSp>
          <p:nvGrpSpPr>
            <p:cNvPr id="45" name="组合 44"/>
            <p:cNvGrpSpPr/>
            <p:nvPr/>
          </p:nvGrpSpPr>
          <p:grpSpPr>
            <a:xfrm>
              <a:off x="2524242" y="802974"/>
              <a:ext cx="7283910" cy="6386816"/>
              <a:chOff x="3990975" y="2149475"/>
              <a:chExt cx="2913062" cy="2554287"/>
            </a:xfrm>
          </p:grpSpPr>
          <p:sp>
            <p:nvSpPr>
              <p:cNvPr id="56" name="Freeform 5"/>
              <p:cNvSpPr>
                <a:spLocks/>
              </p:cNvSpPr>
              <p:nvPr/>
            </p:nvSpPr>
            <p:spPr bwMode="auto">
              <a:xfrm>
                <a:off x="4973638" y="4270375"/>
                <a:ext cx="947737" cy="433387"/>
              </a:xfrm>
              <a:custGeom>
                <a:avLst/>
                <a:gdLst>
                  <a:gd name="T0" fmla="*/ 9 w 214"/>
                  <a:gd name="T1" fmla="*/ 98 h 98"/>
                  <a:gd name="T2" fmla="*/ 0 w 214"/>
                  <a:gd name="T3" fmla="*/ 91 h 98"/>
                  <a:gd name="T4" fmla="*/ 0 w 214"/>
                  <a:gd name="T5" fmla="*/ 89 h 98"/>
                  <a:gd name="T6" fmla="*/ 9 w 214"/>
                  <a:gd name="T7" fmla="*/ 82 h 98"/>
                  <a:gd name="T8" fmla="*/ 18 w 214"/>
                  <a:gd name="T9" fmla="*/ 82 h 98"/>
                  <a:gd name="T10" fmla="*/ 29 w 214"/>
                  <a:gd name="T11" fmla="*/ 75 h 98"/>
                  <a:gd name="T12" fmla="*/ 51 w 214"/>
                  <a:gd name="T13" fmla="*/ 7 h 98"/>
                  <a:gd name="T14" fmla="*/ 62 w 214"/>
                  <a:gd name="T15" fmla="*/ 0 h 98"/>
                  <a:gd name="T16" fmla="*/ 152 w 214"/>
                  <a:gd name="T17" fmla="*/ 0 h 98"/>
                  <a:gd name="T18" fmla="*/ 163 w 214"/>
                  <a:gd name="T19" fmla="*/ 7 h 98"/>
                  <a:gd name="T20" fmla="*/ 185 w 214"/>
                  <a:gd name="T21" fmla="*/ 75 h 98"/>
                  <a:gd name="T22" fmla="*/ 196 w 214"/>
                  <a:gd name="T23" fmla="*/ 82 h 98"/>
                  <a:gd name="T24" fmla="*/ 205 w 214"/>
                  <a:gd name="T25" fmla="*/ 82 h 98"/>
                  <a:gd name="T26" fmla="*/ 214 w 214"/>
                  <a:gd name="T27" fmla="*/ 89 h 98"/>
                  <a:gd name="T28" fmla="*/ 214 w 214"/>
                  <a:gd name="T29" fmla="*/ 91 h 98"/>
                  <a:gd name="T30" fmla="*/ 205 w 214"/>
                  <a:gd name="T31" fmla="*/ 98 h 98"/>
                  <a:gd name="T32" fmla="*/ 9 w 214"/>
                  <a:gd name="T33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4" h="98">
                    <a:moveTo>
                      <a:pt x="9" y="98"/>
                    </a:moveTo>
                    <a:cubicBezTo>
                      <a:pt x="4" y="98"/>
                      <a:pt x="0" y="95"/>
                      <a:pt x="0" y="91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0" y="85"/>
                      <a:pt x="4" y="82"/>
                      <a:pt x="9" y="82"/>
                    </a:cubicBezTo>
                    <a:cubicBezTo>
                      <a:pt x="18" y="82"/>
                      <a:pt x="18" y="82"/>
                      <a:pt x="18" y="82"/>
                    </a:cubicBezTo>
                    <a:cubicBezTo>
                      <a:pt x="22" y="82"/>
                      <a:pt x="28" y="78"/>
                      <a:pt x="29" y="75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2" y="3"/>
                      <a:pt x="57" y="0"/>
                      <a:pt x="62" y="0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57" y="0"/>
                      <a:pt x="162" y="3"/>
                      <a:pt x="163" y="7"/>
                    </a:cubicBezTo>
                    <a:cubicBezTo>
                      <a:pt x="185" y="75"/>
                      <a:pt x="185" y="75"/>
                      <a:pt x="185" y="75"/>
                    </a:cubicBezTo>
                    <a:cubicBezTo>
                      <a:pt x="186" y="78"/>
                      <a:pt x="191" y="82"/>
                      <a:pt x="196" y="82"/>
                    </a:cubicBezTo>
                    <a:cubicBezTo>
                      <a:pt x="205" y="82"/>
                      <a:pt x="205" y="82"/>
                      <a:pt x="205" y="82"/>
                    </a:cubicBezTo>
                    <a:cubicBezTo>
                      <a:pt x="210" y="82"/>
                      <a:pt x="214" y="85"/>
                      <a:pt x="214" y="89"/>
                    </a:cubicBezTo>
                    <a:cubicBezTo>
                      <a:pt x="214" y="91"/>
                      <a:pt x="214" y="91"/>
                      <a:pt x="214" y="91"/>
                    </a:cubicBezTo>
                    <a:cubicBezTo>
                      <a:pt x="214" y="95"/>
                      <a:pt x="210" y="98"/>
                      <a:pt x="205" y="98"/>
                    </a:cubicBezTo>
                    <a:lnTo>
                      <a:pt x="9" y="98"/>
                    </a:lnTo>
                    <a:close/>
                  </a:path>
                </a:pathLst>
              </a:custGeom>
              <a:solidFill>
                <a:srgbClr val="3869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6"/>
              <p:cNvSpPr>
                <a:spLocks/>
              </p:cNvSpPr>
              <p:nvPr/>
            </p:nvSpPr>
            <p:spPr bwMode="auto">
              <a:xfrm>
                <a:off x="4973638" y="4270375"/>
                <a:ext cx="947737" cy="403225"/>
              </a:xfrm>
              <a:custGeom>
                <a:avLst/>
                <a:gdLst>
                  <a:gd name="T0" fmla="*/ 205 w 214"/>
                  <a:gd name="T1" fmla="*/ 82 h 91"/>
                  <a:gd name="T2" fmla="*/ 196 w 214"/>
                  <a:gd name="T3" fmla="*/ 82 h 91"/>
                  <a:gd name="T4" fmla="*/ 185 w 214"/>
                  <a:gd name="T5" fmla="*/ 75 h 91"/>
                  <a:gd name="T6" fmla="*/ 163 w 214"/>
                  <a:gd name="T7" fmla="*/ 7 h 91"/>
                  <a:gd name="T8" fmla="*/ 152 w 214"/>
                  <a:gd name="T9" fmla="*/ 0 h 91"/>
                  <a:gd name="T10" fmla="*/ 62 w 214"/>
                  <a:gd name="T11" fmla="*/ 0 h 91"/>
                  <a:gd name="T12" fmla="*/ 51 w 214"/>
                  <a:gd name="T13" fmla="*/ 7 h 91"/>
                  <a:gd name="T14" fmla="*/ 29 w 214"/>
                  <a:gd name="T15" fmla="*/ 75 h 91"/>
                  <a:gd name="T16" fmla="*/ 18 w 214"/>
                  <a:gd name="T17" fmla="*/ 82 h 91"/>
                  <a:gd name="T18" fmla="*/ 9 w 214"/>
                  <a:gd name="T19" fmla="*/ 82 h 91"/>
                  <a:gd name="T20" fmla="*/ 0 w 214"/>
                  <a:gd name="T21" fmla="*/ 89 h 91"/>
                  <a:gd name="T22" fmla="*/ 0 w 214"/>
                  <a:gd name="T23" fmla="*/ 91 h 91"/>
                  <a:gd name="T24" fmla="*/ 214 w 214"/>
                  <a:gd name="T25" fmla="*/ 91 h 91"/>
                  <a:gd name="T26" fmla="*/ 214 w 214"/>
                  <a:gd name="T27" fmla="*/ 89 h 91"/>
                  <a:gd name="T28" fmla="*/ 205 w 214"/>
                  <a:gd name="T29" fmla="*/ 82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4" h="91">
                    <a:moveTo>
                      <a:pt x="205" y="82"/>
                    </a:moveTo>
                    <a:cubicBezTo>
                      <a:pt x="196" y="82"/>
                      <a:pt x="196" y="82"/>
                      <a:pt x="196" y="82"/>
                    </a:cubicBezTo>
                    <a:cubicBezTo>
                      <a:pt x="191" y="82"/>
                      <a:pt x="186" y="78"/>
                      <a:pt x="185" y="75"/>
                    </a:cubicBezTo>
                    <a:cubicBezTo>
                      <a:pt x="163" y="7"/>
                      <a:pt x="163" y="7"/>
                      <a:pt x="163" y="7"/>
                    </a:cubicBezTo>
                    <a:cubicBezTo>
                      <a:pt x="162" y="3"/>
                      <a:pt x="157" y="0"/>
                      <a:pt x="152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57" y="0"/>
                      <a:pt x="52" y="3"/>
                      <a:pt x="51" y="7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28" y="78"/>
                      <a:pt x="22" y="82"/>
                      <a:pt x="18" y="82"/>
                    </a:cubicBezTo>
                    <a:cubicBezTo>
                      <a:pt x="9" y="82"/>
                      <a:pt x="9" y="82"/>
                      <a:pt x="9" y="82"/>
                    </a:cubicBezTo>
                    <a:cubicBezTo>
                      <a:pt x="4" y="82"/>
                      <a:pt x="0" y="85"/>
                      <a:pt x="0" y="89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214" y="91"/>
                      <a:pt x="214" y="91"/>
                      <a:pt x="214" y="91"/>
                    </a:cubicBezTo>
                    <a:cubicBezTo>
                      <a:pt x="214" y="89"/>
                      <a:pt x="214" y="89"/>
                      <a:pt x="214" y="89"/>
                    </a:cubicBezTo>
                    <a:cubicBezTo>
                      <a:pt x="214" y="85"/>
                      <a:pt x="210" y="82"/>
                      <a:pt x="205" y="82"/>
                    </a:cubicBezTo>
                    <a:close/>
                  </a:path>
                </a:pathLst>
              </a:custGeom>
              <a:solidFill>
                <a:srgbClr val="DAF0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7"/>
              <p:cNvSpPr>
                <a:spLocks/>
              </p:cNvSpPr>
              <p:nvPr/>
            </p:nvSpPr>
            <p:spPr bwMode="auto">
              <a:xfrm>
                <a:off x="3990975" y="2163763"/>
                <a:ext cx="2913062" cy="2163762"/>
              </a:xfrm>
              <a:custGeom>
                <a:avLst/>
                <a:gdLst>
                  <a:gd name="T0" fmla="*/ 658 w 658"/>
                  <a:gd name="T1" fmla="*/ 468 h 489"/>
                  <a:gd name="T2" fmla="*/ 636 w 658"/>
                  <a:gd name="T3" fmla="*/ 489 h 489"/>
                  <a:gd name="T4" fmla="*/ 21 w 658"/>
                  <a:gd name="T5" fmla="*/ 489 h 489"/>
                  <a:gd name="T6" fmla="*/ 0 w 658"/>
                  <a:gd name="T7" fmla="*/ 468 h 489"/>
                  <a:gd name="T8" fmla="*/ 0 w 658"/>
                  <a:gd name="T9" fmla="*/ 21 h 489"/>
                  <a:gd name="T10" fmla="*/ 21 w 658"/>
                  <a:gd name="T11" fmla="*/ 0 h 489"/>
                  <a:gd name="T12" fmla="*/ 636 w 658"/>
                  <a:gd name="T13" fmla="*/ 0 h 489"/>
                  <a:gd name="T14" fmla="*/ 658 w 658"/>
                  <a:gd name="T15" fmla="*/ 21 h 489"/>
                  <a:gd name="T16" fmla="*/ 658 w 658"/>
                  <a:gd name="T17" fmla="*/ 468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8" h="489">
                    <a:moveTo>
                      <a:pt x="658" y="468"/>
                    </a:moveTo>
                    <a:cubicBezTo>
                      <a:pt x="658" y="479"/>
                      <a:pt x="648" y="489"/>
                      <a:pt x="636" y="489"/>
                    </a:cubicBezTo>
                    <a:cubicBezTo>
                      <a:pt x="21" y="489"/>
                      <a:pt x="21" y="489"/>
                      <a:pt x="21" y="489"/>
                    </a:cubicBezTo>
                    <a:cubicBezTo>
                      <a:pt x="10" y="489"/>
                      <a:pt x="0" y="479"/>
                      <a:pt x="0" y="468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636" y="0"/>
                      <a:pt x="636" y="0"/>
                      <a:pt x="636" y="0"/>
                    </a:cubicBezTo>
                    <a:cubicBezTo>
                      <a:pt x="648" y="0"/>
                      <a:pt x="658" y="10"/>
                      <a:pt x="658" y="21"/>
                    </a:cubicBezTo>
                    <a:lnTo>
                      <a:pt x="658" y="468"/>
                    </a:lnTo>
                    <a:close/>
                  </a:path>
                </a:pathLst>
              </a:custGeom>
              <a:solidFill>
                <a:srgbClr val="0057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8"/>
              <p:cNvSpPr>
                <a:spLocks/>
              </p:cNvSpPr>
              <p:nvPr/>
            </p:nvSpPr>
            <p:spPr bwMode="auto">
              <a:xfrm>
                <a:off x="3990975" y="2149475"/>
                <a:ext cx="2913062" cy="2165350"/>
              </a:xfrm>
              <a:custGeom>
                <a:avLst/>
                <a:gdLst>
                  <a:gd name="T0" fmla="*/ 658 w 658"/>
                  <a:gd name="T1" fmla="*/ 467 h 489"/>
                  <a:gd name="T2" fmla="*/ 636 w 658"/>
                  <a:gd name="T3" fmla="*/ 489 h 489"/>
                  <a:gd name="T4" fmla="*/ 21 w 658"/>
                  <a:gd name="T5" fmla="*/ 489 h 489"/>
                  <a:gd name="T6" fmla="*/ 0 w 658"/>
                  <a:gd name="T7" fmla="*/ 467 h 489"/>
                  <a:gd name="T8" fmla="*/ 0 w 658"/>
                  <a:gd name="T9" fmla="*/ 21 h 489"/>
                  <a:gd name="T10" fmla="*/ 21 w 658"/>
                  <a:gd name="T11" fmla="*/ 0 h 489"/>
                  <a:gd name="T12" fmla="*/ 636 w 658"/>
                  <a:gd name="T13" fmla="*/ 0 h 489"/>
                  <a:gd name="T14" fmla="*/ 658 w 658"/>
                  <a:gd name="T15" fmla="*/ 21 h 489"/>
                  <a:gd name="T16" fmla="*/ 658 w 658"/>
                  <a:gd name="T17" fmla="*/ 467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8" h="489">
                    <a:moveTo>
                      <a:pt x="658" y="467"/>
                    </a:moveTo>
                    <a:cubicBezTo>
                      <a:pt x="658" y="479"/>
                      <a:pt x="648" y="489"/>
                      <a:pt x="636" y="489"/>
                    </a:cubicBezTo>
                    <a:cubicBezTo>
                      <a:pt x="21" y="489"/>
                      <a:pt x="21" y="489"/>
                      <a:pt x="21" y="489"/>
                    </a:cubicBezTo>
                    <a:cubicBezTo>
                      <a:pt x="10" y="489"/>
                      <a:pt x="0" y="479"/>
                      <a:pt x="0" y="46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9"/>
                      <a:pt x="10" y="0"/>
                      <a:pt x="21" y="0"/>
                    </a:cubicBezTo>
                    <a:cubicBezTo>
                      <a:pt x="636" y="0"/>
                      <a:pt x="636" y="0"/>
                      <a:pt x="636" y="0"/>
                    </a:cubicBezTo>
                    <a:cubicBezTo>
                      <a:pt x="648" y="0"/>
                      <a:pt x="658" y="9"/>
                      <a:pt x="658" y="21"/>
                    </a:cubicBezTo>
                    <a:lnTo>
                      <a:pt x="658" y="467"/>
                    </a:lnTo>
                    <a:close/>
                  </a:path>
                </a:pathLst>
              </a:custGeom>
              <a:solidFill>
                <a:srgbClr val="011C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9"/>
              <p:cNvSpPr>
                <a:spLocks/>
              </p:cNvSpPr>
              <p:nvPr/>
            </p:nvSpPr>
            <p:spPr bwMode="auto">
              <a:xfrm>
                <a:off x="3990975" y="4013200"/>
                <a:ext cx="2913062" cy="301625"/>
              </a:xfrm>
              <a:custGeom>
                <a:avLst/>
                <a:gdLst>
                  <a:gd name="T0" fmla="*/ 658 w 658"/>
                  <a:gd name="T1" fmla="*/ 46 h 68"/>
                  <a:gd name="T2" fmla="*/ 636 w 658"/>
                  <a:gd name="T3" fmla="*/ 68 h 68"/>
                  <a:gd name="T4" fmla="*/ 21 w 658"/>
                  <a:gd name="T5" fmla="*/ 68 h 68"/>
                  <a:gd name="T6" fmla="*/ 0 w 658"/>
                  <a:gd name="T7" fmla="*/ 46 h 68"/>
                  <a:gd name="T8" fmla="*/ 0 w 658"/>
                  <a:gd name="T9" fmla="*/ 25 h 68"/>
                  <a:gd name="T10" fmla="*/ 0 w 658"/>
                  <a:gd name="T11" fmla="*/ 2 h 68"/>
                  <a:gd name="T12" fmla="*/ 2 w 658"/>
                  <a:gd name="T13" fmla="*/ 0 h 68"/>
                  <a:gd name="T14" fmla="*/ 25 w 658"/>
                  <a:gd name="T15" fmla="*/ 0 h 68"/>
                  <a:gd name="T16" fmla="*/ 634 w 658"/>
                  <a:gd name="T17" fmla="*/ 0 h 68"/>
                  <a:gd name="T18" fmla="*/ 657 w 658"/>
                  <a:gd name="T19" fmla="*/ 0 h 68"/>
                  <a:gd name="T20" fmla="*/ 658 w 658"/>
                  <a:gd name="T21" fmla="*/ 1 h 68"/>
                  <a:gd name="T22" fmla="*/ 658 w 658"/>
                  <a:gd name="T23" fmla="*/ 23 h 68"/>
                  <a:gd name="T24" fmla="*/ 658 w 658"/>
                  <a:gd name="T25" fmla="*/ 46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8" h="68">
                    <a:moveTo>
                      <a:pt x="658" y="46"/>
                    </a:moveTo>
                    <a:cubicBezTo>
                      <a:pt x="658" y="58"/>
                      <a:pt x="648" y="68"/>
                      <a:pt x="636" y="68"/>
                    </a:cubicBezTo>
                    <a:cubicBezTo>
                      <a:pt x="21" y="68"/>
                      <a:pt x="21" y="68"/>
                      <a:pt x="21" y="68"/>
                    </a:cubicBezTo>
                    <a:cubicBezTo>
                      <a:pt x="10" y="68"/>
                      <a:pt x="0" y="58"/>
                      <a:pt x="0" y="46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3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13" y="0"/>
                      <a:pt x="25" y="0"/>
                    </a:cubicBezTo>
                    <a:cubicBezTo>
                      <a:pt x="634" y="0"/>
                      <a:pt x="634" y="0"/>
                      <a:pt x="634" y="0"/>
                    </a:cubicBezTo>
                    <a:cubicBezTo>
                      <a:pt x="646" y="0"/>
                      <a:pt x="656" y="0"/>
                      <a:pt x="657" y="0"/>
                    </a:cubicBezTo>
                    <a:cubicBezTo>
                      <a:pt x="658" y="0"/>
                      <a:pt x="658" y="1"/>
                      <a:pt x="658" y="1"/>
                    </a:cubicBezTo>
                    <a:cubicBezTo>
                      <a:pt x="658" y="1"/>
                      <a:pt x="658" y="11"/>
                      <a:pt x="658" y="23"/>
                    </a:cubicBezTo>
                    <a:lnTo>
                      <a:pt x="658" y="46"/>
                    </a:lnTo>
                    <a:close/>
                  </a:path>
                </a:pathLst>
              </a:custGeom>
              <a:solidFill>
                <a:srgbClr val="DAF0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Rectangle 10"/>
              <p:cNvSpPr>
                <a:spLocks noChangeArrowheads="1"/>
              </p:cNvSpPr>
              <p:nvPr/>
            </p:nvSpPr>
            <p:spPr bwMode="auto">
              <a:xfrm>
                <a:off x="4102100" y="2255838"/>
                <a:ext cx="2692400" cy="1651000"/>
              </a:xfrm>
              <a:prstGeom prst="rect">
                <a:avLst/>
              </a:prstGeom>
              <a:pattFill prst="pct5">
                <a:fgClr>
                  <a:schemeClr val="bg1">
                    <a:lumMod val="95000"/>
                  </a:schemeClr>
                </a:fgClr>
                <a:bgClr>
                  <a:schemeClr val="bg1">
                    <a:lumMod val="95000"/>
                  </a:schemeClr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6" name="矩形 45"/>
            <p:cNvSpPr/>
            <p:nvPr/>
          </p:nvSpPr>
          <p:spPr>
            <a:xfrm>
              <a:off x="2802102" y="1068927"/>
              <a:ext cx="6732160" cy="4160306"/>
            </a:xfrm>
            <a:prstGeom prst="rect">
              <a:avLst/>
            </a:prstGeom>
            <a:solidFill>
              <a:srgbClr val="CE34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AutoShape 7"/>
            <p:cNvSpPr>
              <a:spLocks noChangeAspect="1" noChangeArrowheads="1" noTextEdit="1"/>
            </p:cNvSpPr>
            <p:nvPr/>
          </p:nvSpPr>
          <p:spPr bwMode="auto">
            <a:xfrm>
              <a:off x="4186238" y="1163638"/>
              <a:ext cx="3959225" cy="4224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9"/>
            <p:cNvSpPr>
              <a:spLocks/>
            </p:cNvSpPr>
            <p:nvPr/>
          </p:nvSpPr>
          <p:spPr bwMode="auto">
            <a:xfrm>
              <a:off x="4320167" y="4327586"/>
              <a:ext cx="536575" cy="868146"/>
            </a:xfrm>
            <a:custGeom>
              <a:avLst/>
              <a:gdLst>
                <a:gd name="T0" fmla="*/ 24 w 24"/>
                <a:gd name="T1" fmla="*/ 41 h 45"/>
                <a:gd name="T2" fmla="*/ 20 w 24"/>
                <a:gd name="T3" fmla="*/ 45 h 45"/>
                <a:gd name="T4" fmla="*/ 4 w 24"/>
                <a:gd name="T5" fmla="*/ 45 h 45"/>
                <a:gd name="T6" fmla="*/ 0 w 24"/>
                <a:gd name="T7" fmla="*/ 41 h 45"/>
                <a:gd name="T8" fmla="*/ 0 w 24"/>
                <a:gd name="T9" fmla="*/ 4 h 45"/>
                <a:gd name="T10" fmla="*/ 4 w 24"/>
                <a:gd name="T11" fmla="*/ 0 h 45"/>
                <a:gd name="T12" fmla="*/ 20 w 24"/>
                <a:gd name="T13" fmla="*/ 0 h 45"/>
                <a:gd name="T14" fmla="*/ 24 w 24"/>
                <a:gd name="T15" fmla="*/ 4 h 45"/>
                <a:gd name="T16" fmla="*/ 24 w 24"/>
                <a:gd name="T17" fmla="*/ 4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45">
                  <a:moveTo>
                    <a:pt x="24" y="41"/>
                  </a:moveTo>
                  <a:cubicBezTo>
                    <a:pt x="24" y="43"/>
                    <a:pt x="22" y="45"/>
                    <a:pt x="20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2" y="45"/>
                    <a:pt x="0" y="43"/>
                    <a:pt x="0" y="4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2" y="0"/>
                    <a:pt x="24" y="2"/>
                    <a:pt x="24" y="4"/>
                  </a:cubicBezTo>
                  <a:lnTo>
                    <a:pt x="24" y="41"/>
                  </a:ln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0"/>
            <p:cNvSpPr>
              <a:spLocks/>
            </p:cNvSpPr>
            <p:nvPr/>
          </p:nvSpPr>
          <p:spPr bwMode="auto">
            <a:xfrm>
              <a:off x="5164031" y="3645687"/>
              <a:ext cx="514350" cy="1551450"/>
            </a:xfrm>
            <a:custGeom>
              <a:avLst/>
              <a:gdLst>
                <a:gd name="T0" fmla="*/ 23 w 23"/>
                <a:gd name="T1" fmla="*/ 71 h 75"/>
                <a:gd name="T2" fmla="*/ 19 w 23"/>
                <a:gd name="T3" fmla="*/ 75 h 75"/>
                <a:gd name="T4" fmla="*/ 4 w 23"/>
                <a:gd name="T5" fmla="*/ 75 h 75"/>
                <a:gd name="T6" fmla="*/ 0 w 23"/>
                <a:gd name="T7" fmla="*/ 71 h 75"/>
                <a:gd name="T8" fmla="*/ 0 w 23"/>
                <a:gd name="T9" fmla="*/ 4 h 75"/>
                <a:gd name="T10" fmla="*/ 4 w 23"/>
                <a:gd name="T11" fmla="*/ 0 h 75"/>
                <a:gd name="T12" fmla="*/ 19 w 23"/>
                <a:gd name="T13" fmla="*/ 0 h 75"/>
                <a:gd name="T14" fmla="*/ 23 w 23"/>
                <a:gd name="T15" fmla="*/ 4 h 75"/>
                <a:gd name="T16" fmla="*/ 23 w 23"/>
                <a:gd name="T17" fmla="*/ 7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75">
                  <a:moveTo>
                    <a:pt x="23" y="71"/>
                  </a:moveTo>
                  <a:cubicBezTo>
                    <a:pt x="23" y="73"/>
                    <a:pt x="22" y="75"/>
                    <a:pt x="19" y="75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2" y="75"/>
                    <a:pt x="0" y="73"/>
                    <a:pt x="0" y="7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2" y="0"/>
                    <a:pt x="23" y="2"/>
                    <a:pt x="23" y="4"/>
                  </a:cubicBezTo>
                  <a:lnTo>
                    <a:pt x="23" y="71"/>
                  </a:lnTo>
                  <a:close/>
                </a:path>
              </a:pathLst>
            </a:custGeom>
            <a:solidFill>
              <a:srgbClr val="00AC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1"/>
            <p:cNvSpPr>
              <a:spLocks/>
            </p:cNvSpPr>
            <p:nvPr/>
          </p:nvSpPr>
          <p:spPr bwMode="auto">
            <a:xfrm>
              <a:off x="5985670" y="3175218"/>
              <a:ext cx="514350" cy="2025217"/>
            </a:xfrm>
            <a:custGeom>
              <a:avLst/>
              <a:gdLst>
                <a:gd name="T0" fmla="*/ 23 w 23"/>
                <a:gd name="T1" fmla="*/ 101 h 105"/>
                <a:gd name="T2" fmla="*/ 19 w 23"/>
                <a:gd name="T3" fmla="*/ 105 h 105"/>
                <a:gd name="T4" fmla="*/ 4 w 23"/>
                <a:gd name="T5" fmla="*/ 105 h 105"/>
                <a:gd name="T6" fmla="*/ 0 w 23"/>
                <a:gd name="T7" fmla="*/ 101 h 105"/>
                <a:gd name="T8" fmla="*/ 0 w 23"/>
                <a:gd name="T9" fmla="*/ 4 h 105"/>
                <a:gd name="T10" fmla="*/ 4 w 23"/>
                <a:gd name="T11" fmla="*/ 0 h 105"/>
                <a:gd name="T12" fmla="*/ 19 w 23"/>
                <a:gd name="T13" fmla="*/ 0 h 105"/>
                <a:gd name="T14" fmla="*/ 23 w 23"/>
                <a:gd name="T15" fmla="*/ 4 h 105"/>
                <a:gd name="T16" fmla="*/ 23 w 23"/>
                <a:gd name="T17" fmla="*/ 10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05">
                  <a:moveTo>
                    <a:pt x="23" y="101"/>
                  </a:moveTo>
                  <a:cubicBezTo>
                    <a:pt x="23" y="103"/>
                    <a:pt x="22" y="105"/>
                    <a:pt x="19" y="10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2" y="105"/>
                    <a:pt x="0" y="103"/>
                    <a:pt x="0" y="10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2" y="0"/>
                    <a:pt x="23" y="2"/>
                    <a:pt x="23" y="4"/>
                  </a:cubicBezTo>
                  <a:lnTo>
                    <a:pt x="23" y="101"/>
                  </a:lnTo>
                  <a:close/>
                </a:path>
              </a:pathLst>
            </a:custGeom>
            <a:solidFill>
              <a:srgbClr val="00AF9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2"/>
            <p:cNvSpPr>
              <a:spLocks/>
            </p:cNvSpPr>
            <p:nvPr/>
          </p:nvSpPr>
          <p:spPr bwMode="auto">
            <a:xfrm>
              <a:off x="6807309" y="2595733"/>
              <a:ext cx="514350" cy="2603068"/>
            </a:xfrm>
            <a:custGeom>
              <a:avLst/>
              <a:gdLst>
                <a:gd name="T0" fmla="*/ 23 w 23"/>
                <a:gd name="T1" fmla="*/ 131 h 135"/>
                <a:gd name="T2" fmla="*/ 19 w 23"/>
                <a:gd name="T3" fmla="*/ 135 h 135"/>
                <a:gd name="T4" fmla="*/ 4 w 23"/>
                <a:gd name="T5" fmla="*/ 135 h 135"/>
                <a:gd name="T6" fmla="*/ 0 w 23"/>
                <a:gd name="T7" fmla="*/ 131 h 135"/>
                <a:gd name="T8" fmla="*/ 0 w 23"/>
                <a:gd name="T9" fmla="*/ 4 h 135"/>
                <a:gd name="T10" fmla="*/ 4 w 23"/>
                <a:gd name="T11" fmla="*/ 0 h 135"/>
                <a:gd name="T12" fmla="*/ 19 w 23"/>
                <a:gd name="T13" fmla="*/ 0 h 135"/>
                <a:gd name="T14" fmla="*/ 23 w 23"/>
                <a:gd name="T15" fmla="*/ 4 h 135"/>
                <a:gd name="T16" fmla="*/ 23 w 23"/>
                <a:gd name="T17" fmla="*/ 13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35">
                  <a:moveTo>
                    <a:pt x="23" y="131"/>
                  </a:moveTo>
                  <a:cubicBezTo>
                    <a:pt x="23" y="133"/>
                    <a:pt x="21" y="135"/>
                    <a:pt x="19" y="135"/>
                  </a:cubicBezTo>
                  <a:cubicBezTo>
                    <a:pt x="4" y="135"/>
                    <a:pt x="4" y="135"/>
                    <a:pt x="4" y="135"/>
                  </a:cubicBezTo>
                  <a:cubicBezTo>
                    <a:pt x="2" y="135"/>
                    <a:pt x="0" y="133"/>
                    <a:pt x="0" y="13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3" y="2"/>
                    <a:pt x="23" y="4"/>
                  </a:cubicBezTo>
                  <a:lnTo>
                    <a:pt x="23" y="131"/>
                  </a:ln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3"/>
            <p:cNvSpPr>
              <a:spLocks/>
            </p:cNvSpPr>
            <p:nvPr/>
          </p:nvSpPr>
          <p:spPr bwMode="auto">
            <a:xfrm>
              <a:off x="7628947" y="2032844"/>
              <a:ext cx="514350" cy="3180919"/>
            </a:xfrm>
            <a:custGeom>
              <a:avLst/>
              <a:gdLst>
                <a:gd name="T0" fmla="*/ 23 w 23"/>
                <a:gd name="T1" fmla="*/ 161 h 165"/>
                <a:gd name="T2" fmla="*/ 19 w 23"/>
                <a:gd name="T3" fmla="*/ 165 h 165"/>
                <a:gd name="T4" fmla="*/ 4 w 23"/>
                <a:gd name="T5" fmla="*/ 165 h 165"/>
                <a:gd name="T6" fmla="*/ 0 w 23"/>
                <a:gd name="T7" fmla="*/ 161 h 165"/>
                <a:gd name="T8" fmla="*/ 0 w 23"/>
                <a:gd name="T9" fmla="*/ 4 h 165"/>
                <a:gd name="T10" fmla="*/ 4 w 23"/>
                <a:gd name="T11" fmla="*/ 0 h 165"/>
                <a:gd name="T12" fmla="*/ 19 w 23"/>
                <a:gd name="T13" fmla="*/ 0 h 165"/>
                <a:gd name="T14" fmla="*/ 23 w 23"/>
                <a:gd name="T15" fmla="*/ 4 h 165"/>
                <a:gd name="T16" fmla="*/ 23 w 23"/>
                <a:gd name="T17" fmla="*/ 161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65">
                  <a:moveTo>
                    <a:pt x="23" y="161"/>
                  </a:moveTo>
                  <a:cubicBezTo>
                    <a:pt x="23" y="163"/>
                    <a:pt x="21" y="165"/>
                    <a:pt x="19" y="165"/>
                  </a:cubicBezTo>
                  <a:cubicBezTo>
                    <a:pt x="4" y="165"/>
                    <a:pt x="4" y="165"/>
                    <a:pt x="4" y="165"/>
                  </a:cubicBezTo>
                  <a:cubicBezTo>
                    <a:pt x="2" y="165"/>
                    <a:pt x="0" y="163"/>
                    <a:pt x="0" y="16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3" y="2"/>
                    <a:pt x="23" y="4"/>
                  </a:cubicBezTo>
                  <a:lnTo>
                    <a:pt x="23" y="161"/>
                  </a:lnTo>
                  <a:close/>
                </a:path>
              </a:pathLst>
            </a:custGeom>
            <a:solidFill>
              <a:srgbClr val="00AC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4"/>
            <p:cNvSpPr>
              <a:spLocks/>
            </p:cNvSpPr>
            <p:nvPr/>
          </p:nvSpPr>
          <p:spPr bwMode="auto">
            <a:xfrm>
              <a:off x="6959429" y="1352118"/>
              <a:ext cx="492125" cy="492125"/>
            </a:xfrm>
            <a:custGeom>
              <a:avLst/>
              <a:gdLst>
                <a:gd name="T0" fmla="*/ 0 w 310"/>
                <a:gd name="T1" fmla="*/ 71 h 310"/>
                <a:gd name="T2" fmla="*/ 310 w 310"/>
                <a:gd name="T3" fmla="*/ 0 h 310"/>
                <a:gd name="T4" fmla="*/ 310 w 310"/>
                <a:gd name="T5" fmla="*/ 310 h 310"/>
                <a:gd name="T6" fmla="*/ 0 w 310"/>
                <a:gd name="T7" fmla="*/ 71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" h="310">
                  <a:moveTo>
                    <a:pt x="0" y="71"/>
                  </a:moveTo>
                  <a:lnTo>
                    <a:pt x="310" y="0"/>
                  </a:lnTo>
                  <a:lnTo>
                    <a:pt x="310" y="310"/>
                  </a:lnTo>
                  <a:lnTo>
                    <a:pt x="0" y="71"/>
                  </a:lnTo>
                  <a:close/>
                </a:path>
              </a:pathLst>
            </a:custGeom>
            <a:solidFill>
              <a:srgbClr val="EA4B3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5"/>
            <p:cNvSpPr>
              <a:spLocks/>
            </p:cNvSpPr>
            <p:nvPr/>
          </p:nvSpPr>
          <p:spPr bwMode="auto">
            <a:xfrm>
              <a:off x="4243300" y="1573492"/>
              <a:ext cx="3041650" cy="2481262"/>
            </a:xfrm>
            <a:custGeom>
              <a:avLst/>
              <a:gdLst>
                <a:gd name="T0" fmla="*/ 57 w 1916"/>
                <a:gd name="T1" fmla="*/ 1563 h 1563"/>
                <a:gd name="T2" fmla="*/ 0 w 1916"/>
                <a:gd name="T3" fmla="*/ 1520 h 1563"/>
                <a:gd name="T4" fmla="*/ 705 w 1916"/>
                <a:gd name="T5" fmla="*/ 605 h 1563"/>
                <a:gd name="T6" fmla="*/ 944 w 1916"/>
                <a:gd name="T7" fmla="*/ 788 h 1563"/>
                <a:gd name="T8" fmla="*/ 1254 w 1916"/>
                <a:gd name="T9" fmla="*/ 380 h 1563"/>
                <a:gd name="T10" fmla="*/ 1437 w 1916"/>
                <a:gd name="T11" fmla="*/ 521 h 1563"/>
                <a:gd name="T12" fmla="*/ 1846 w 1916"/>
                <a:gd name="T13" fmla="*/ 0 h 1563"/>
                <a:gd name="T14" fmla="*/ 1916 w 1916"/>
                <a:gd name="T15" fmla="*/ 42 h 1563"/>
                <a:gd name="T16" fmla="*/ 1451 w 1916"/>
                <a:gd name="T17" fmla="*/ 633 h 1563"/>
                <a:gd name="T18" fmla="*/ 1268 w 1916"/>
                <a:gd name="T19" fmla="*/ 493 h 1563"/>
                <a:gd name="T20" fmla="*/ 958 w 1916"/>
                <a:gd name="T21" fmla="*/ 901 h 1563"/>
                <a:gd name="T22" fmla="*/ 719 w 1916"/>
                <a:gd name="T23" fmla="*/ 718 h 1563"/>
                <a:gd name="T24" fmla="*/ 57 w 1916"/>
                <a:gd name="T25" fmla="*/ 1563 h 1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6" h="1563">
                  <a:moveTo>
                    <a:pt x="57" y="1563"/>
                  </a:moveTo>
                  <a:lnTo>
                    <a:pt x="0" y="1520"/>
                  </a:lnTo>
                  <a:lnTo>
                    <a:pt x="705" y="605"/>
                  </a:lnTo>
                  <a:lnTo>
                    <a:pt x="944" y="788"/>
                  </a:lnTo>
                  <a:lnTo>
                    <a:pt x="1254" y="380"/>
                  </a:lnTo>
                  <a:lnTo>
                    <a:pt x="1437" y="521"/>
                  </a:lnTo>
                  <a:lnTo>
                    <a:pt x="1846" y="0"/>
                  </a:lnTo>
                  <a:lnTo>
                    <a:pt x="1916" y="42"/>
                  </a:lnTo>
                  <a:lnTo>
                    <a:pt x="1451" y="633"/>
                  </a:lnTo>
                  <a:lnTo>
                    <a:pt x="1268" y="493"/>
                  </a:lnTo>
                  <a:lnTo>
                    <a:pt x="958" y="901"/>
                  </a:lnTo>
                  <a:lnTo>
                    <a:pt x="719" y="718"/>
                  </a:lnTo>
                  <a:lnTo>
                    <a:pt x="57" y="1563"/>
                  </a:lnTo>
                  <a:close/>
                </a:path>
              </a:pathLst>
            </a:custGeom>
            <a:solidFill>
              <a:srgbClr val="EA4B3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86521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03772" y="987552"/>
            <a:ext cx="6829716" cy="5537251"/>
            <a:chOff x="7733142" y="1310788"/>
            <a:chExt cx="3466441" cy="3568286"/>
          </a:xfrm>
        </p:grpSpPr>
        <p:sp>
          <p:nvSpPr>
            <p:cNvPr id="7" name="矩形 6"/>
            <p:cNvSpPr/>
            <p:nvPr/>
          </p:nvSpPr>
          <p:spPr>
            <a:xfrm>
              <a:off x="10623394" y="1310788"/>
              <a:ext cx="576189" cy="678057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7860502" y="1750995"/>
              <a:ext cx="614437" cy="2578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意见反馈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7860502" y="2231804"/>
              <a:ext cx="2963917" cy="2439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各部门人员</a:t>
              </a:r>
              <a:r>
                <a:rPr lang="zh-CN" altLang="en-US" sz="3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针对迎接</a:t>
              </a:r>
              <a:r>
                <a:rPr lang="zh-CN" altLang="en-US" sz="32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系统的演示</a:t>
              </a:r>
              <a:r>
                <a:rPr lang="zh-CN" altLang="en-US" sz="3200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结果</a:t>
              </a:r>
              <a:r>
                <a:rPr lang="zh-CN" altLang="en-US" sz="32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，提出相关的意见和建议。</a:t>
              </a:r>
              <a:endParaRPr lang="en-US" altLang="zh-CN" sz="32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32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开发团队将根据具体要求进一步改进完善。</a:t>
              </a:r>
              <a:endParaRPr lang="zh-CN" altLang="en-US" sz="3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7733142" y="1565270"/>
              <a:ext cx="3313830" cy="3313804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0" y="0"/>
            <a:ext cx="12192000" cy="60017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347722" y="30601"/>
            <a:ext cx="520521" cy="520521"/>
            <a:chOff x="314499" y="2507107"/>
            <a:chExt cx="1127012" cy="1127012"/>
          </a:xfrm>
        </p:grpSpPr>
        <p:sp>
          <p:nvSpPr>
            <p:cNvPr id="63" name="椭圆 62"/>
            <p:cNvSpPr/>
            <p:nvPr/>
          </p:nvSpPr>
          <p:spPr>
            <a:xfrm>
              <a:off x="314499" y="2507107"/>
              <a:ext cx="1127012" cy="112701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2">
              <a:biLevel thresh="25000"/>
            </a:blip>
            <a:stretch>
              <a:fillRect/>
            </a:stretch>
          </p:blipFill>
          <p:spPr>
            <a:xfrm>
              <a:off x="552870" y="2741736"/>
              <a:ext cx="642806" cy="657754"/>
            </a:xfrm>
            <a:prstGeom prst="rect">
              <a:avLst/>
            </a:prstGeom>
          </p:spPr>
        </p:pic>
      </p:grpSp>
      <p:sp>
        <p:nvSpPr>
          <p:cNvPr id="65" name="文本框 36"/>
          <p:cNvSpPr txBox="1"/>
          <p:nvPr/>
        </p:nvSpPr>
        <p:spPr>
          <a:xfrm>
            <a:off x="912540" y="12204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、意见反馈</a:t>
            </a:r>
          </a:p>
        </p:txBody>
      </p:sp>
      <p:grpSp>
        <p:nvGrpSpPr>
          <p:cNvPr id="66" name="组合 65"/>
          <p:cNvGrpSpPr/>
          <p:nvPr/>
        </p:nvGrpSpPr>
        <p:grpSpPr>
          <a:xfrm>
            <a:off x="10334180" y="140165"/>
            <a:ext cx="320322" cy="320318"/>
            <a:chOff x="9848438" y="6428700"/>
            <a:chExt cx="221677" cy="221676"/>
          </a:xfrm>
        </p:grpSpPr>
        <p:sp>
          <p:nvSpPr>
            <p:cNvPr id="67" name="矩形 66"/>
            <p:cNvSpPr/>
            <p:nvPr/>
          </p:nvSpPr>
          <p:spPr>
            <a:xfrm>
              <a:off x="9848438" y="6488087"/>
              <a:ext cx="162289" cy="162289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矩形 67"/>
            <p:cNvSpPr/>
            <p:nvPr/>
          </p:nvSpPr>
          <p:spPr>
            <a:xfrm>
              <a:off x="9951341" y="6428700"/>
              <a:ext cx="118774" cy="118774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7647764" y="2224757"/>
            <a:ext cx="4129854" cy="3621216"/>
            <a:chOff x="1070055" y="1608639"/>
            <a:chExt cx="4550772" cy="3990294"/>
          </a:xfrm>
        </p:grpSpPr>
        <p:grpSp>
          <p:nvGrpSpPr>
            <p:cNvPr id="71" name="组合 70"/>
            <p:cNvGrpSpPr/>
            <p:nvPr/>
          </p:nvGrpSpPr>
          <p:grpSpPr>
            <a:xfrm>
              <a:off x="1070055" y="1608639"/>
              <a:ext cx="4550772" cy="3990294"/>
              <a:chOff x="3990975" y="2149475"/>
              <a:chExt cx="2913062" cy="2554287"/>
            </a:xfrm>
          </p:grpSpPr>
          <p:sp>
            <p:nvSpPr>
              <p:cNvPr id="74" name="Freeform 5"/>
              <p:cNvSpPr>
                <a:spLocks/>
              </p:cNvSpPr>
              <p:nvPr/>
            </p:nvSpPr>
            <p:spPr bwMode="auto">
              <a:xfrm>
                <a:off x="4973638" y="4270375"/>
                <a:ext cx="947737" cy="433387"/>
              </a:xfrm>
              <a:custGeom>
                <a:avLst/>
                <a:gdLst>
                  <a:gd name="T0" fmla="*/ 9 w 214"/>
                  <a:gd name="T1" fmla="*/ 98 h 98"/>
                  <a:gd name="T2" fmla="*/ 0 w 214"/>
                  <a:gd name="T3" fmla="*/ 91 h 98"/>
                  <a:gd name="T4" fmla="*/ 0 w 214"/>
                  <a:gd name="T5" fmla="*/ 89 h 98"/>
                  <a:gd name="T6" fmla="*/ 9 w 214"/>
                  <a:gd name="T7" fmla="*/ 82 h 98"/>
                  <a:gd name="T8" fmla="*/ 18 w 214"/>
                  <a:gd name="T9" fmla="*/ 82 h 98"/>
                  <a:gd name="T10" fmla="*/ 29 w 214"/>
                  <a:gd name="T11" fmla="*/ 75 h 98"/>
                  <a:gd name="T12" fmla="*/ 51 w 214"/>
                  <a:gd name="T13" fmla="*/ 7 h 98"/>
                  <a:gd name="T14" fmla="*/ 62 w 214"/>
                  <a:gd name="T15" fmla="*/ 0 h 98"/>
                  <a:gd name="T16" fmla="*/ 152 w 214"/>
                  <a:gd name="T17" fmla="*/ 0 h 98"/>
                  <a:gd name="T18" fmla="*/ 163 w 214"/>
                  <a:gd name="T19" fmla="*/ 7 h 98"/>
                  <a:gd name="T20" fmla="*/ 185 w 214"/>
                  <a:gd name="T21" fmla="*/ 75 h 98"/>
                  <a:gd name="T22" fmla="*/ 196 w 214"/>
                  <a:gd name="T23" fmla="*/ 82 h 98"/>
                  <a:gd name="T24" fmla="*/ 205 w 214"/>
                  <a:gd name="T25" fmla="*/ 82 h 98"/>
                  <a:gd name="T26" fmla="*/ 214 w 214"/>
                  <a:gd name="T27" fmla="*/ 89 h 98"/>
                  <a:gd name="T28" fmla="*/ 214 w 214"/>
                  <a:gd name="T29" fmla="*/ 91 h 98"/>
                  <a:gd name="T30" fmla="*/ 205 w 214"/>
                  <a:gd name="T31" fmla="*/ 98 h 98"/>
                  <a:gd name="T32" fmla="*/ 9 w 214"/>
                  <a:gd name="T33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4" h="98">
                    <a:moveTo>
                      <a:pt x="9" y="98"/>
                    </a:moveTo>
                    <a:cubicBezTo>
                      <a:pt x="4" y="98"/>
                      <a:pt x="0" y="95"/>
                      <a:pt x="0" y="91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0" y="85"/>
                      <a:pt x="4" y="82"/>
                      <a:pt x="9" y="82"/>
                    </a:cubicBezTo>
                    <a:cubicBezTo>
                      <a:pt x="18" y="82"/>
                      <a:pt x="18" y="82"/>
                      <a:pt x="18" y="82"/>
                    </a:cubicBezTo>
                    <a:cubicBezTo>
                      <a:pt x="22" y="82"/>
                      <a:pt x="28" y="78"/>
                      <a:pt x="29" y="75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2" y="3"/>
                      <a:pt x="57" y="0"/>
                      <a:pt x="62" y="0"/>
                    </a:cubicBezTo>
                    <a:cubicBezTo>
                      <a:pt x="152" y="0"/>
                      <a:pt x="152" y="0"/>
                      <a:pt x="152" y="0"/>
                    </a:cubicBezTo>
                    <a:cubicBezTo>
                      <a:pt x="157" y="0"/>
                      <a:pt x="162" y="3"/>
                      <a:pt x="163" y="7"/>
                    </a:cubicBezTo>
                    <a:cubicBezTo>
                      <a:pt x="185" y="75"/>
                      <a:pt x="185" y="75"/>
                      <a:pt x="185" y="75"/>
                    </a:cubicBezTo>
                    <a:cubicBezTo>
                      <a:pt x="186" y="78"/>
                      <a:pt x="191" y="82"/>
                      <a:pt x="196" y="82"/>
                    </a:cubicBezTo>
                    <a:cubicBezTo>
                      <a:pt x="205" y="82"/>
                      <a:pt x="205" y="82"/>
                      <a:pt x="205" y="82"/>
                    </a:cubicBezTo>
                    <a:cubicBezTo>
                      <a:pt x="210" y="82"/>
                      <a:pt x="214" y="85"/>
                      <a:pt x="214" y="89"/>
                    </a:cubicBezTo>
                    <a:cubicBezTo>
                      <a:pt x="214" y="91"/>
                      <a:pt x="214" y="91"/>
                      <a:pt x="214" y="91"/>
                    </a:cubicBezTo>
                    <a:cubicBezTo>
                      <a:pt x="214" y="95"/>
                      <a:pt x="210" y="98"/>
                      <a:pt x="205" y="98"/>
                    </a:cubicBezTo>
                    <a:lnTo>
                      <a:pt x="9" y="98"/>
                    </a:lnTo>
                    <a:close/>
                  </a:path>
                </a:pathLst>
              </a:custGeom>
              <a:solidFill>
                <a:srgbClr val="3869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6"/>
              <p:cNvSpPr>
                <a:spLocks/>
              </p:cNvSpPr>
              <p:nvPr/>
            </p:nvSpPr>
            <p:spPr bwMode="auto">
              <a:xfrm>
                <a:off x="4973638" y="4270375"/>
                <a:ext cx="947737" cy="403225"/>
              </a:xfrm>
              <a:custGeom>
                <a:avLst/>
                <a:gdLst>
                  <a:gd name="T0" fmla="*/ 205 w 214"/>
                  <a:gd name="T1" fmla="*/ 82 h 91"/>
                  <a:gd name="T2" fmla="*/ 196 w 214"/>
                  <a:gd name="T3" fmla="*/ 82 h 91"/>
                  <a:gd name="T4" fmla="*/ 185 w 214"/>
                  <a:gd name="T5" fmla="*/ 75 h 91"/>
                  <a:gd name="T6" fmla="*/ 163 w 214"/>
                  <a:gd name="T7" fmla="*/ 7 h 91"/>
                  <a:gd name="T8" fmla="*/ 152 w 214"/>
                  <a:gd name="T9" fmla="*/ 0 h 91"/>
                  <a:gd name="T10" fmla="*/ 62 w 214"/>
                  <a:gd name="T11" fmla="*/ 0 h 91"/>
                  <a:gd name="T12" fmla="*/ 51 w 214"/>
                  <a:gd name="T13" fmla="*/ 7 h 91"/>
                  <a:gd name="T14" fmla="*/ 29 w 214"/>
                  <a:gd name="T15" fmla="*/ 75 h 91"/>
                  <a:gd name="T16" fmla="*/ 18 w 214"/>
                  <a:gd name="T17" fmla="*/ 82 h 91"/>
                  <a:gd name="T18" fmla="*/ 9 w 214"/>
                  <a:gd name="T19" fmla="*/ 82 h 91"/>
                  <a:gd name="T20" fmla="*/ 0 w 214"/>
                  <a:gd name="T21" fmla="*/ 89 h 91"/>
                  <a:gd name="T22" fmla="*/ 0 w 214"/>
                  <a:gd name="T23" fmla="*/ 91 h 91"/>
                  <a:gd name="T24" fmla="*/ 214 w 214"/>
                  <a:gd name="T25" fmla="*/ 91 h 91"/>
                  <a:gd name="T26" fmla="*/ 214 w 214"/>
                  <a:gd name="T27" fmla="*/ 89 h 91"/>
                  <a:gd name="T28" fmla="*/ 205 w 214"/>
                  <a:gd name="T29" fmla="*/ 82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4" h="91">
                    <a:moveTo>
                      <a:pt x="205" y="82"/>
                    </a:moveTo>
                    <a:cubicBezTo>
                      <a:pt x="196" y="82"/>
                      <a:pt x="196" y="82"/>
                      <a:pt x="196" y="82"/>
                    </a:cubicBezTo>
                    <a:cubicBezTo>
                      <a:pt x="191" y="82"/>
                      <a:pt x="186" y="78"/>
                      <a:pt x="185" y="75"/>
                    </a:cubicBezTo>
                    <a:cubicBezTo>
                      <a:pt x="163" y="7"/>
                      <a:pt x="163" y="7"/>
                      <a:pt x="163" y="7"/>
                    </a:cubicBezTo>
                    <a:cubicBezTo>
                      <a:pt x="162" y="3"/>
                      <a:pt x="157" y="0"/>
                      <a:pt x="152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57" y="0"/>
                      <a:pt x="52" y="3"/>
                      <a:pt x="51" y="7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28" y="78"/>
                      <a:pt x="22" y="82"/>
                      <a:pt x="18" y="82"/>
                    </a:cubicBezTo>
                    <a:cubicBezTo>
                      <a:pt x="9" y="82"/>
                      <a:pt x="9" y="82"/>
                      <a:pt x="9" y="82"/>
                    </a:cubicBezTo>
                    <a:cubicBezTo>
                      <a:pt x="4" y="82"/>
                      <a:pt x="0" y="85"/>
                      <a:pt x="0" y="89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214" y="91"/>
                      <a:pt x="214" y="91"/>
                      <a:pt x="214" y="91"/>
                    </a:cubicBezTo>
                    <a:cubicBezTo>
                      <a:pt x="214" y="89"/>
                      <a:pt x="214" y="89"/>
                      <a:pt x="214" y="89"/>
                    </a:cubicBezTo>
                    <a:cubicBezTo>
                      <a:pt x="214" y="85"/>
                      <a:pt x="210" y="82"/>
                      <a:pt x="205" y="82"/>
                    </a:cubicBezTo>
                    <a:close/>
                  </a:path>
                </a:pathLst>
              </a:custGeom>
              <a:solidFill>
                <a:srgbClr val="DAF0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7"/>
              <p:cNvSpPr>
                <a:spLocks/>
              </p:cNvSpPr>
              <p:nvPr/>
            </p:nvSpPr>
            <p:spPr bwMode="auto">
              <a:xfrm>
                <a:off x="3990975" y="2163763"/>
                <a:ext cx="2913062" cy="2163762"/>
              </a:xfrm>
              <a:custGeom>
                <a:avLst/>
                <a:gdLst>
                  <a:gd name="T0" fmla="*/ 658 w 658"/>
                  <a:gd name="T1" fmla="*/ 468 h 489"/>
                  <a:gd name="T2" fmla="*/ 636 w 658"/>
                  <a:gd name="T3" fmla="*/ 489 h 489"/>
                  <a:gd name="T4" fmla="*/ 21 w 658"/>
                  <a:gd name="T5" fmla="*/ 489 h 489"/>
                  <a:gd name="T6" fmla="*/ 0 w 658"/>
                  <a:gd name="T7" fmla="*/ 468 h 489"/>
                  <a:gd name="T8" fmla="*/ 0 w 658"/>
                  <a:gd name="T9" fmla="*/ 21 h 489"/>
                  <a:gd name="T10" fmla="*/ 21 w 658"/>
                  <a:gd name="T11" fmla="*/ 0 h 489"/>
                  <a:gd name="T12" fmla="*/ 636 w 658"/>
                  <a:gd name="T13" fmla="*/ 0 h 489"/>
                  <a:gd name="T14" fmla="*/ 658 w 658"/>
                  <a:gd name="T15" fmla="*/ 21 h 489"/>
                  <a:gd name="T16" fmla="*/ 658 w 658"/>
                  <a:gd name="T17" fmla="*/ 468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8" h="489">
                    <a:moveTo>
                      <a:pt x="658" y="468"/>
                    </a:moveTo>
                    <a:cubicBezTo>
                      <a:pt x="658" y="479"/>
                      <a:pt x="648" y="489"/>
                      <a:pt x="636" y="489"/>
                    </a:cubicBezTo>
                    <a:cubicBezTo>
                      <a:pt x="21" y="489"/>
                      <a:pt x="21" y="489"/>
                      <a:pt x="21" y="489"/>
                    </a:cubicBezTo>
                    <a:cubicBezTo>
                      <a:pt x="10" y="489"/>
                      <a:pt x="0" y="479"/>
                      <a:pt x="0" y="468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636" y="0"/>
                      <a:pt x="636" y="0"/>
                      <a:pt x="636" y="0"/>
                    </a:cubicBezTo>
                    <a:cubicBezTo>
                      <a:pt x="648" y="0"/>
                      <a:pt x="658" y="10"/>
                      <a:pt x="658" y="21"/>
                    </a:cubicBezTo>
                    <a:lnTo>
                      <a:pt x="658" y="468"/>
                    </a:lnTo>
                    <a:close/>
                  </a:path>
                </a:pathLst>
              </a:custGeom>
              <a:solidFill>
                <a:srgbClr val="0057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8"/>
              <p:cNvSpPr>
                <a:spLocks/>
              </p:cNvSpPr>
              <p:nvPr/>
            </p:nvSpPr>
            <p:spPr bwMode="auto">
              <a:xfrm>
                <a:off x="3990975" y="2149475"/>
                <a:ext cx="2913062" cy="2165350"/>
              </a:xfrm>
              <a:custGeom>
                <a:avLst/>
                <a:gdLst>
                  <a:gd name="T0" fmla="*/ 658 w 658"/>
                  <a:gd name="T1" fmla="*/ 467 h 489"/>
                  <a:gd name="T2" fmla="*/ 636 w 658"/>
                  <a:gd name="T3" fmla="*/ 489 h 489"/>
                  <a:gd name="T4" fmla="*/ 21 w 658"/>
                  <a:gd name="T5" fmla="*/ 489 h 489"/>
                  <a:gd name="T6" fmla="*/ 0 w 658"/>
                  <a:gd name="T7" fmla="*/ 467 h 489"/>
                  <a:gd name="T8" fmla="*/ 0 w 658"/>
                  <a:gd name="T9" fmla="*/ 21 h 489"/>
                  <a:gd name="T10" fmla="*/ 21 w 658"/>
                  <a:gd name="T11" fmla="*/ 0 h 489"/>
                  <a:gd name="T12" fmla="*/ 636 w 658"/>
                  <a:gd name="T13" fmla="*/ 0 h 489"/>
                  <a:gd name="T14" fmla="*/ 658 w 658"/>
                  <a:gd name="T15" fmla="*/ 21 h 489"/>
                  <a:gd name="T16" fmla="*/ 658 w 658"/>
                  <a:gd name="T17" fmla="*/ 467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58" h="489">
                    <a:moveTo>
                      <a:pt x="658" y="467"/>
                    </a:moveTo>
                    <a:cubicBezTo>
                      <a:pt x="658" y="479"/>
                      <a:pt x="648" y="489"/>
                      <a:pt x="636" y="489"/>
                    </a:cubicBezTo>
                    <a:cubicBezTo>
                      <a:pt x="21" y="489"/>
                      <a:pt x="21" y="489"/>
                      <a:pt x="21" y="489"/>
                    </a:cubicBezTo>
                    <a:cubicBezTo>
                      <a:pt x="10" y="489"/>
                      <a:pt x="0" y="479"/>
                      <a:pt x="0" y="46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9"/>
                      <a:pt x="10" y="0"/>
                      <a:pt x="21" y="0"/>
                    </a:cubicBezTo>
                    <a:cubicBezTo>
                      <a:pt x="636" y="0"/>
                      <a:pt x="636" y="0"/>
                      <a:pt x="636" y="0"/>
                    </a:cubicBezTo>
                    <a:cubicBezTo>
                      <a:pt x="648" y="0"/>
                      <a:pt x="658" y="9"/>
                      <a:pt x="658" y="21"/>
                    </a:cubicBezTo>
                    <a:lnTo>
                      <a:pt x="658" y="467"/>
                    </a:lnTo>
                    <a:close/>
                  </a:path>
                </a:pathLst>
              </a:custGeom>
              <a:solidFill>
                <a:srgbClr val="011C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9"/>
              <p:cNvSpPr>
                <a:spLocks/>
              </p:cNvSpPr>
              <p:nvPr/>
            </p:nvSpPr>
            <p:spPr bwMode="auto">
              <a:xfrm>
                <a:off x="3990975" y="4013200"/>
                <a:ext cx="2913062" cy="301625"/>
              </a:xfrm>
              <a:custGeom>
                <a:avLst/>
                <a:gdLst>
                  <a:gd name="T0" fmla="*/ 658 w 658"/>
                  <a:gd name="T1" fmla="*/ 46 h 68"/>
                  <a:gd name="T2" fmla="*/ 636 w 658"/>
                  <a:gd name="T3" fmla="*/ 68 h 68"/>
                  <a:gd name="T4" fmla="*/ 21 w 658"/>
                  <a:gd name="T5" fmla="*/ 68 h 68"/>
                  <a:gd name="T6" fmla="*/ 0 w 658"/>
                  <a:gd name="T7" fmla="*/ 46 h 68"/>
                  <a:gd name="T8" fmla="*/ 0 w 658"/>
                  <a:gd name="T9" fmla="*/ 25 h 68"/>
                  <a:gd name="T10" fmla="*/ 0 w 658"/>
                  <a:gd name="T11" fmla="*/ 2 h 68"/>
                  <a:gd name="T12" fmla="*/ 2 w 658"/>
                  <a:gd name="T13" fmla="*/ 0 h 68"/>
                  <a:gd name="T14" fmla="*/ 25 w 658"/>
                  <a:gd name="T15" fmla="*/ 0 h 68"/>
                  <a:gd name="T16" fmla="*/ 634 w 658"/>
                  <a:gd name="T17" fmla="*/ 0 h 68"/>
                  <a:gd name="T18" fmla="*/ 657 w 658"/>
                  <a:gd name="T19" fmla="*/ 0 h 68"/>
                  <a:gd name="T20" fmla="*/ 658 w 658"/>
                  <a:gd name="T21" fmla="*/ 1 h 68"/>
                  <a:gd name="T22" fmla="*/ 658 w 658"/>
                  <a:gd name="T23" fmla="*/ 23 h 68"/>
                  <a:gd name="T24" fmla="*/ 658 w 658"/>
                  <a:gd name="T25" fmla="*/ 46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58" h="68">
                    <a:moveTo>
                      <a:pt x="658" y="46"/>
                    </a:moveTo>
                    <a:cubicBezTo>
                      <a:pt x="658" y="58"/>
                      <a:pt x="648" y="68"/>
                      <a:pt x="636" y="68"/>
                    </a:cubicBezTo>
                    <a:cubicBezTo>
                      <a:pt x="21" y="68"/>
                      <a:pt x="21" y="68"/>
                      <a:pt x="21" y="68"/>
                    </a:cubicBezTo>
                    <a:cubicBezTo>
                      <a:pt x="10" y="68"/>
                      <a:pt x="0" y="58"/>
                      <a:pt x="0" y="46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3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13" y="0"/>
                      <a:pt x="25" y="0"/>
                    </a:cubicBezTo>
                    <a:cubicBezTo>
                      <a:pt x="634" y="0"/>
                      <a:pt x="634" y="0"/>
                      <a:pt x="634" y="0"/>
                    </a:cubicBezTo>
                    <a:cubicBezTo>
                      <a:pt x="646" y="0"/>
                      <a:pt x="656" y="0"/>
                      <a:pt x="657" y="0"/>
                    </a:cubicBezTo>
                    <a:cubicBezTo>
                      <a:pt x="658" y="0"/>
                      <a:pt x="658" y="1"/>
                      <a:pt x="658" y="1"/>
                    </a:cubicBezTo>
                    <a:cubicBezTo>
                      <a:pt x="658" y="1"/>
                      <a:pt x="658" y="11"/>
                      <a:pt x="658" y="23"/>
                    </a:cubicBezTo>
                    <a:lnTo>
                      <a:pt x="658" y="46"/>
                    </a:lnTo>
                    <a:close/>
                  </a:path>
                </a:pathLst>
              </a:custGeom>
              <a:solidFill>
                <a:srgbClr val="DAF0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Rectangle 10"/>
              <p:cNvSpPr>
                <a:spLocks noChangeArrowheads="1"/>
              </p:cNvSpPr>
              <p:nvPr/>
            </p:nvSpPr>
            <p:spPr bwMode="auto">
              <a:xfrm>
                <a:off x="4102100" y="2255838"/>
                <a:ext cx="2692400" cy="1651000"/>
              </a:xfrm>
              <a:prstGeom prst="rect">
                <a:avLst/>
              </a:prstGeom>
              <a:pattFill prst="pct5">
                <a:fgClr>
                  <a:schemeClr val="bg1">
                    <a:lumMod val="95000"/>
                  </a:schemeClr>
                </a:fgClr>
                <a:bgClr>
                  <a:schemeClr val="bg1">
                    <a:lumMod val="95000"/>
                  </a:schemeClr>
                </a:bgClr>
              </a:patt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2" name="矩形 71"/>
            <p:cNvSpPr/>
            <p:nvPr/>
          </p:nvSpPr>
          <p:spPr>
            <a:xfrm>
              <a:off x="1243654" y="1754747"/>
              <a:ext cx="4206055" cy="2599236"/>
            </a:xfrm>
            <a:prstGeom prst="rect">
              <a:avLst/>
            </a:prstGeom>
            <a:solidFill>
              <a:srgbClr val="CE34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398108" y="1878867"/>
              <a:ext cx="1869850" cy="2371046"/>
            </a:xfrm>
            <a:prstGeom prst="rect">
              <a:avLst/>
            </a:prstGeom>
          </p:spPr>
        </p:pic>
      </p:grpSp>
      <p:pic>
        <p:nvPicPr>
          <p:cNvPr id="8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3310" y="3411559"/>
            <a:ext cx="883908" cy="771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2740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10" name="组合 3109"/>
          <p:cNvGrpSpPr/>
          <p:nvPr/>
        </p:nvGrpSpPr>
        <p:grpSpPr>
          <a:xfrm>
            <a:off x="5121959" y="823145"/>
            <a:ext cx="6573217" cy="5701429"/>
            <a:chOff x="7733142" y="1141675"/>
            <a:chExt cx="3737429" cy="3737399"/>
          </a:xfrm>
        </p:grpSpPr>
        <p:sp>
          <p:nvSpPr>
            <p:cNvPr id="109" name="矩形 108"/>
            <p:cNvSpPr/>
            <p:nvPr/>
          </p:nvSpPr>
          <p:spPr>
            <a:xfrm>
              <a:off x="10623394" y="1141675"/>
              <a:ext cx="847177" cy="847170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8" name="文本框 3107"/>
            <p:cNvSpPr txBox="1"/>
            <p:nvPr/>
          </p:nvSpPr>
          <p:spPr>
            <a:xfrm>
              <a:off x="7908098" y="1774600"/>
              <a:ext cx="688322" cy="2622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领导总结</a:t>
              </a:r>
            </a:p>
          </p:txBody>
        </p:sp>
        <p:sp>
          <p:nvSpPr>
            <p:cNvPr id="3109" name="矩形 3108"/>
            <p:cNvSpPr/>
            <p:nvPr/>
          </p:nvSpPr>
          <p:spPr>
            <a:xfrm>
              <a:off x="7908098" y="2144663"/>
              <a:ext cx="2963917" cy="15131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迎新工作小组领导针对“迎新系统”和“实际报到流程”的协调工作进行指导说明。</a:t>
              </a:r>
              <a:endParaRPr lang="zh-CN" altLang="en-US" sz="32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8" name="矩形 107"/>
            <p:cNvSpPr/>
            <p:nvPr/>
          </p:nvSpPr>
          <p:spPr>
            <a:xfrm>
              <a:off x="7733142" y="1565270"/>
              <a:ext cx="3313830" cy="3313804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矩形 28"/>
          <p:cNvSpPr/>
          <p:nvPr/>
        </p:nvSpPr>
        <p:spPr>
          <a:xfrm>
            <a:off x="0" y="0"/>
            <a:ext cx="12192000" cy="60017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347722" y="30601"/>
            <a:ext cx="520521" cy="520521"/>
            <a:chOff x="314499" y="2507107"/>
            <a:chExt cx="1127012" cy="1127012"/>
          </a:xfrm>
        </p:grpSpPr>
        <p:sp>
          <p:nvSpPr>
            <p:cNvPr id="31" name="椭圆 30"/>
            <p:cNvSpPr/>
            <p:nvPr/>
          </p:nvSpPr>
          <p:spPr>
            <a:xfrm>
              <a:off x="314499" y="2507107"/>
              <a:ext cx="1127012" cy="1127012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3">
              <a:biLevel thresh="25000"/>
            </a:blip>
            <a:stretch>
              <a:fillRect/>
            </a:stretch>
          </p:blipFill>
          <p:spPr>
            <a:xfrm>
              <a:off x="552870" y="2741736"/>
              <a:ext cx="642806" cy="657754"/>
            </a:xfrm>
            <a:prstGeom prst="rect">
              <a:avLst/>
            </a:prstGeom>
          </p:spPr>
        </p:pic>
      </p:grpSp>
      <p:sp>
        <p:nvSpPr>
          <p:cNvPr id="37" name="文本框 36"/>
          <p:cNvSpPr txBox="1"/>
          <p:nvPr/>
        </p:nvSpPr>
        <p:spPr>
          <a:xfrm>
            <a:off x="912540" y="12204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、领导总结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10334180" y="140165"/>
            <a:ext cx="320322" cy="320318"/>
            <a:chOff x="9848438" y="6428700"/>
            <a:chExt cx="221677" cy="221676"/>
          </a:xfrm>
        </p:grpSpPr>
        <p:sp>
          <p:nvSpPr>
            <p:cNvPr id="40" name="矩形 39"/>
            <p:cNvSpPr/>
            <p:nvPr/>
          </p:nvSpPr>
          <p:spPr>
            <a:xfrm>
              <a:off x="9848438" y="6488087"/>
              <a:ext cx="162289" cy="162289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9951341" y="6428700"/>
              <a:ext cx="118774" cy="118774"/>
            </a:xfrm>
            <a:prstGeom prst="rect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72859" y="1128787"/>
            <a:ext cx="4260705" cy="3735952"/>
            <a:chOff x="3990975" y="2149475"/>
            <a:chExt cx="2913062" cy="2554287"/>
          </a:xfrm>
        </p:grpSpPr>
        <p:sp>
          <p:nvSpPr>
            <p:cNvPr id="66" name="Freeform 5"/>
            <p:cNvSpPr>
              <a:spLocks/>
            </p:cNvSpPr>
            <p:nvPr/>
          </p:nvSpPr>
          <p:spPr bwMode="auto">
            <a:xfrm>
              <a:off x="4973638" y="4270375"/>
              <a:ext cx="947737" cy="433387"/>
            </a:xfrm>
            <a:custGeom>
              <a:avLst/>
              <a:gdLst>
                <a:gd name="T0" fmla="*/ 9 w 214"/>
                <a:gd name="T1" fmla="*/ 98 h 98"/>
                <a:gd name="T2" fmla="*/ 0 w 214"/>
                <a:gd name="T3" fmla="*/ 91 h 98"/>
                <a:gd name="T4" fmla="*/ 0 w 214"/>
                <a:gd name="T5" fmla="*/ 89 h 98"/>
                <a:gd name="T6" fmla="*/ 9 w 214"/>
                <a:gd name="T7" fmla="*/ 82 h 98"/>
                <a:gd name="T8" fmla="*/ 18 w 214"/>
                <a:gd name="T9" fmla="*/ 82 h 98"/>
                <a:gd name="T10" fmla="*/ 29 w 214"/>
                <a:gd name="T11" fmla="*/ 75 h 98"/>
                <a:gd name="T12" fmla="*/ 51 w 214"/>
                <a:gd name="T13" fmla="*/ 7 h 98"/>
                <a:gd name="T14" fmla="*/ 62 w 214"/>
                <a:gd name="T15" fmla="*/ 0 h 98"/>
                <a:gd name="T16" fmla="*/ 152 w 214"/>
                <a:gd name="T17" fmla="*/ 0 h 98"/>
                <a:gd name="T18" fmla="*/ 163 w 214"/>
                <a:gd name="T19" fmla="*/ 7 h 98"/>
                <a:gd name="T20" fmla="*/ 185 w 214"/>
                <a:gd name="T21" fmla="*/ 75 h 98"/>
                <a:gd name="T22" fmla="*/ 196 w 214"/>
                <a:gd name="T23" fmla="*/ 82 h 98"/>
                <a:gd name="T24" fmla="*/ 205 w 214"/>
                <a:gd name="T25" fmla="*/ 82 h 98"/>
                <a:gd name="T26" fmla="*/ 214 w 214"/>
                <a:gd name="T27" fmla="*/ 89 h 98"/>
                <a:gd name="T28" fmla="*/ 214 w 214"/>
                <a:gd name="T29" fmla="*/ 91 h 98"/>
                <a:gd name="T30" fmla="*/ 205 w 214"/>
                <a:gd name="T31" fmla="*/ 98 h 98"/>
                <a:gd name="T32" fmla="*/ 9 w 214"/>
                <a:gd name="T33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4" h="98">
                  <a:moveTo>
                    <a:pt x="9" y="98"/>
                  </a:moveTo>
                  <a:cubicBezTo>
                    <a:pt x="4" y="98"/>
                    <a:pt x="0" y="95"/>
                    <a:pt x="0" y="91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5"/>
                    <a:pt x="4" y="82"/>
                    <a:pt x="9" y="82"/>
                  </a:cubicBezTo>
                  <a:cubicBezTo>
                    <a:pt x="18" y="82"/>
                    <a:pt x="18" y="82"/>
                    <a:pt x="18" y="82"/>
                  </a:cubicBezTo>
                  <a:cubicBezTo>
                    <a:pt x="22" y="82"/>
                    <a:pt x="28" y="78"/>
                    <a:pt x="29" y="75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2" y="3"/>
                    <a:pt x="57" y="0"/>
                    <a:pt x="62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7" y="0"/>
                    <a:pt x="162" y="3"/>
                    <a:pt x="163" y="7"/>
                  </a:cubicBezTo>
                  <a:cubicBezTo>
                    <a:pt x="185" y="75"/>
                    <a:pt x="185" y="75"/>
                    <a:pt x="185" y="75"/>
                  </a:cubicBezTo>
                  <a:cubicBezTo>
                    <a:pt x="186" y="78"/>
                    <a:pt x="191" y="82"/>
                    <a:pt x="196" y="82"/>
                  </a:cubicBezTo>
                  <a:cubicBezTo>
                    <a:pt x="205" y="82"/>
                    <a:pt x="205" y="82"/>
                    <a:pt x="205" y="82"/>
                  </a:cubicBezTo>
                  <a:cubicBezTo>
                    <a:pt x="210" y="82"/>
                    <a:pt x="214" y="85"/>
                    <a:pt x="214" y="89"/>
                  </a:cubicBezTo>
                  <a:cubicBezTo>
                    <a:pt x="214" y="91"/>
                    <a:pt x="214" y="91"/>
                    <a:pt x="214" y="91"/>
                  </a:cubicBezTo>
                  <a:cubicBezTo>
                    <a:pt x="214" y="95"/>
                    <a:pt x="210" y="98"/>
                    <a:pt x="205" y="98"/>
                  </a:cubicBezTo>
                  <a:lnTo>
                    <a:pt x="9" y="98"/>
                  </a:lnTo>
                  <a:close/>
                </a:path>
              </a:pathLst>
            </a:custGeom>
            <a:solidFill>
              <a:srgbClr val="3869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"/>
            <p:cNvSpPr>
              <a:spLocks/>
            </p:cNvSpPr>
            <p:nvPr/>
          </p:nvSpPr>
          <p:spPr bwMode="auto">
            <a:xfrm>
              <a:off x="4973638" y="4270375"/>
              <a:ext cx="947737" cy="403225"/>
            </a:xfrm>
            <a:custGeom>
              <a:avLst/>
              <a:gdLst>
                <a:gd name="T0" fmla="*/ 205 w 214"/>
                <a:gd name="T1" fmla="*/ 82 h 91"/>
                <a:gd name="T2" fmla="*/ 196 w 214"/>
                <a:gd name="T3" fmla="*/ 82 h 91"/>
                <a:gd name="T4" fmla="*/ 185 w 214"/>
                <a:gd name="T5" fmla="*/ 75 h 91"/>
                <a:gd name="T6" fmla="*/ 163 w 214"/>
                <a:gd name="T7" fmla="*/ 7 h 91"/>
                <a:gd name="T8" fmla="*/ 152 w 214"/>
                <a:gd name="T9" fmla="*/ 0 h 91"/>
                <a:gd name="T10" fmla="*/ 62 w 214"/>
                <a:gd name="T11" fmla="*/ 0 h 91"/>
                <a:gd name="T12" fmla="*/ 51 w 214"/>
                <a:gd name="T13" fmla="*/ 7 h 91"/>
                <a:gd name="T14" fmla="*/ 29 w 214"/>
                <a:gd name="T15" fmla="*/ 75 h 91"/>
                <a:gd name="T16" fmla="*/ 18 w 214"/>
                <a:gd name="T17" fmla="*/ 82 h 91"/>
                <a:gd name="T18" fmla="*/ 9 w 214"/>
                <a:gd name="T19" fmla="*/ 82 h 91"/>
                <a:gd name="T20" fmla="*/ 0 w 214"/>
                <a:gd name="T21" fmla="*/ 89 h 91"/>
                <a:gd name="T22" fmla="*/ 0 w 214"/>
                <a:gd name="T23" fmla="*/ 91 h 91"/>
                <a:gd name="T24" fmla="*/ 214 w 214"/>
                <a:gd name="T25" fmla="*/ 91 h 91"/>
                <a:gd name="T26" fmla="*/ 214 w 214"/>
                <a:gd name="T27" fmla="*/ 89 h 91"/>
                <a:gd name="T28" fmla="*/ 205 w 214"/>
                <a:gd name="T29" fmla="*/ 8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4" h="91">
                  <a:moveTo>
                    <a:pt x="205" y="82"/>
                  </a:moveTo>
                  <a:cubicBezTo>
                    <a:pt x="196" y="82"/>
                    <a:pt x="196" y="82"/>
                    <a:pt x="196" y="82"/>
                  </a:cubicBezTo>
                  <a:cubicBezTo>
                    <a:pt x="191" y="82"/>
                    <a:pt x="186" y="78"/>
                    <a:pt x="185" y="75"/>
                  </a:cubicBezTo>
                  <a:cubicBezTo>
                    <a:pt x="163" y="7"/>
                    <a:pt x="163" y="7"/>
                    <a:pt x="163" y="7"/>
                  </a:cubicBezTo>
                  <a:cubicBezTo>
                    <a:pt x="162" y="3"/>
                    <a:pt x="157" y="0"/>
                    <a:pt x="15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7" y="0"/>
                    <a:pt x="52" y="3"/>
                    <a:pt x="51" y="7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8" y="78"/>
                    <a:pt x="22" y="82"/>
                    <a:pt x="18" y="82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4" y="82"/>
                    <a:pt x="0" y="85"/>
                    <a:pt x="0" y="8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214" y="91"/>
                    <a:pt x="214" y="91"/>
                    <a:pt x="214" y="91"/>
                  </a:cubicBezTo>
                  <a:cubicBezTo>
                    <a:pt x="214" y="89"/>
                    <a:pt x="214" y="89"/>
                    <a:pt x="214" y="89"/>
                  </a:cubicBezTo>
                  <a:cubicBezTo>
                    <a:pt x="214" y="85"/>
                    <a:pt x="210" y="82"/>
                    <a:pt x="205" y="82"/>
                  </a:cubicBezTo>
                  <a:close/>
                </a:path>
              </a:pathLst>
            </a:custGeom>
            <a:solidFill>
              <a:srgbClr val="DAF0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7"/>
            <p:cNvSpPr>
              <a:spLocks/>
            </p:cNvSpPr>
            <p:nvPr/>
          </p:nvSpPr>
          <p:spPr bwMode="auto">
            <a:xfrm>
              <a:off x="3990975" y="2163763"/>
              <a:ext cx="2913062" cy="2163762"/>
            </a:xfrm>
            <a:custGeom>
              <a:avLst/>
              <a:gdLst>
                <a:gd name="T0" fmla="*/ 658 w 658"/>
                <a:gd name="T1" fmla="*/ 468 h 489"/>
                <a:gd name="T2" fmla="*/ 636 w 658"/>
                <a:gd name="T3" fmla="*/ 489 h 489"/>
                <a:gd name="T4" fmla="*/ 21 w 658"/>
                <a:gd name="T5" fmla="*/ 489 h 489"/>
                <a:gd name="T6" fmla="*/ 0 w 658"/>
                <a:gd name="T7" fmla="*/ 468 h 489"/>
                <a:gd name="T8" fmla="*/ 0 w 658"/>
                <a:gd name="T9" fmla="*/ 21 h 489"/>
                <a:gd name="T10" fmla="*/ 21 w 658"/>
                <a:gd name="T11" fmla="*/ 0 h 489"/>
                <a:gd name="T12" fmla="*/ 636 w 658"/>
                <a:gd name="T13" fmla="*/ 0 h 489"/>
                <a:gd name="T14" fmla="*/ 658 w 658"/>
                <a:gd name="T15" fmla="*/ 21 h 489"/>
                <a:gd name="T16" fmla="*/ 658 w 658"/>
                <a:gd name="T17" fmla="*/ 468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8" h="489">
                  <a:moveTo>
                    <a:pt x="658" y="468"/>
                  </a:moveTo>
                  <a:cubicBezTo>
                    <a:pt x="658" y="479"/>
                    <a:pt x="648" y="489"/>
                    <a:pt x="636" y="489"/>
                  </a:cubicBezTo>
                  <a:cubicBezTo>
                    <a:pt x="21" y="489"/>
                    <a:pt x="21" y="489"/>
                    <a:pt x="21" y="489"/>
                  </a:cubicBezTo>
                  <a:cubicBezTo>
                    <a:pt x="10" y="489"/>
                    <a:pt x="0" y="479"/>
                    <a:pt x="0" y="468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636" y="0"/>
                    <a:pt x="636" y="0"/>
                    <a:pt x="636" y="0"/>
                  </a:cubicBezTo>
                  <a:cubicBezTo>
                    <a:pt x="648" y="0"/>
                    <a:pt x="658" y="10"/>
                    <a:pt x="658" y="21"/>
                  </a:cubicBezTo>
                  <a:lnTo>
                    <a:pt x="658" y="468"/>
                  </a:lnTo>
                  <a:close/>
                </a:path>
              </a:pathLst>
            </a:custGeom>
            <a:solidFill>
              <a:srgbClr val="0057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8"/>
            <p:cNvSpPr>
              <a:spLocks/>
            </p:cNvSpPr>
            <p:nvPr/>
          </p:nvSpPr>
          <p:spPr bwMode="auto">
            <a:xfrm>
              <a:off x="3990975" y="2149475"/>
              <a:ext cx="2913062" cy="2165350"/>
            </a:xfrm>
            <a:custGeom>
              <a:avLst/>
              <a:gdLst>
                <a:gd name="T0" fmla="*/ 658 w 658"/>
                <a:gd name="T1" fmla="*/ 467 h 489"/>
                <a:gd name="T2" fmla="*/ 636 w 658"/>
                <a:gd name="T3" fmla="*/ 489 h 489"/>
                <a:gd name="T4" fmla="*/ 21 w 658"/>
                <a:gd name="T5" fmla="*/ 489 h 489"/>
                <a:gd name="T6" fmla="*/ 0 w 658"/>
                <a:gd name="T7" fmla="*/ 467 h 489"/>
                <a:gd name="T8" fmla="*/ 0 w 658"/>
                <a:gd name="T9" fmla="*/ 21 h 489"/>
                <a:gd name="T10" fmla="*/ 21 w 658"/>
                <a:gd name="T11" fmla="*/ 0 h 489"/>
                <a:gd name="T12" fmla="*/ 636 w 658"/>
                <a:gd name="T13" fmla="*/ 0 h 489"/>
                <a:gd name="T14" fmla="*/ 658 w 658"/>
                <a:gd name="T15" fmla="*/ 21 h 489"/>
                <a:gd name="T16" fmla="*/ 658 w 658"/>
                <a:gd name="T17" fmla="*/ 467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8" h="489">
                  <a:moveTo>
                    <a:pt x="658" y="467"/>
                  </a:moveTo>
                  <a:cubicBezTo>
                    <a:pt x="658" y="479"/>
                    <a:pt x="648" y="489"/>
                    <a:pt x="636" y="489"/>
                  </a:cubicBezTo>
                  <a:cubicBezTo>
                    <a:pt x="21" y="489"/>
                    <a:pt x="21" y="489"/>
                    <a:pt x="21" y="489"/>
                  </a:cubicBezTo>
                  <a:cubicBezTo>
                    <a:pt x="10" y="489"/>
                    <a:pt x="0" y="479"/>
                    <a:pt x="0" y="46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10" y="0"/>
                    <a:pt x="21" y="0"/>
                  </a:cubicBezTo>
                  <a:cubicBezTo>
                    <a:pt x="636" y="0"/>
                    <a:pt x="636" y="0"/>
                    <a:pt x="636" y="0"/>
                  </a:cubicBezTo>
                  <a:cubicBezTo>
                    <a:pt x="648" y="0"/>
                    <a:pt x="658" y="9"/>
                    <a:pt x="658" y="21"/>
                  </a:cubicBezTo>
                  <a:lnTo>
                    <a:pt x="658" y="467"/>
                  </a:lnTo>
                  <a:close/>
                </a:path>
              </a:pathLst>
            </a:custGeom>
            <a:solidFill>
              <a:srgbClr val="011C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9"/>
            <p:cNvSpPr>
              <a:spLocks/>
            </p:cNvSpPr>
            <p:nvPr/>
          </p:nvSpPr>
          <p:spPr bwMode="auto">
            <a:xfrm>
              <a:off x="3990975" y="4013200"/>
              <a:ext cx="2913062" cy="301625"/>
            </a:xfrm>
            <a:custGeom>
              <a:avLst/>
              <a:gdLst>
                <a:gd name="T0" fmla="*/ 658 w 658"/>
                <a:gd name="T1" fmla="*/ 46 h 68"/>
                <a:gd name="T2" fmla="*/ 636 w 658"/>
                <a:gd name="T3" fmla="*/ 68 h 68"/>
                <a:gd name="T4" fmla="*/ 21 w 658"/>
                <a:gd name="T5" fmla="*/ 68 h 68"/>
                <a:gd name="T6" fmla="*/ 0 w 658"/>
                <a:gd name="T7" fmla="*/ 46 h 68"/>
                <a:gd name="T8" fmla="*/ 0 w 658"/>
                <a:gd name="T9" fmla="*/ 25 h 68"/>
                <a:gd name="T10" fmla="*/ 0 w 658"/>
                <a:gd name="T11" fmla="*/ 2 h 68"/>
                <a:gd name="T12" fmla="*/ 2 w 658"/>
                <a:gd name="T13" fmla="*/ 0 h 68"/>
                <a:gd name="T14" fmla="*/ 25 w 658"/>
                <a:gd name="T15" fmla="*/ 0 h 68"/>
                <a:gd name="T16" fmla="*/ 634 w 658"/>
                <a:gd name="T17" fmla="*/ 0 h 68"/>
                <a:gd name="T18" fmla="*/ 657 w 658"/>
                <a:gd name="T19" fmla="*/ 0 h 68"/>
                <a:gd name="T20" fmla="*/ 658 w 658"/>
                <a:gd name="T21" fmla="*/ 1 h 68"/>
                <a:gd name="T22" fmla="*/ 658 w 658"/>
                <a:gd name="T23" fmla="*/ 23 h 68"/>
                <a:gd name="T24" fmla="*/ 658 w 658"/>
                <a:gd name="T25" fmla="*/ 4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8" h="68">
                  <a:moveTo>
                    <a:pt x="658" y="46"/>
                  </a:moveTo>
                  <a:cubicBezTo>
                    <a:pt x="658" y="58"/>
                    <a:pt x="648" y="68"/>
                    <a:pt x="636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10" y="68"/>
                    <a:pt x="0" y="58"/>
                    <a:pt x="0" y="46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13" y="0"/>
                    <a:pt x="25" y="0"/>
                  </a:cubicBezTo>
                  <a:cubicBezTo>
                    <a:pt x="634" y="0"/>
                    <a:pt x="634" y="0"/>
                    <a:pt x="634" y="0"/>
                  </a:cubicBezTo>
                  <a:cubicBezTo>
                    <a:pt x="646" y="0"/>
                    <a:pt x="656" y="0"/>
                    <a:pt x="657" y="0"/>
                  </a:cubicBezTo>
                  <a:cubicBezTo>
                    <a:pt x="658" y="0"/>
                    <a:pt x="658" y="1"/>
                    <a:pt x="658" y="1"/>
                  </a:cubicBezTo>
                  <a:cubicBezTo>
                    <a:pt x="658" y="1"/>
                    <a:pt x="658" y="11"/>
                    <a:pt x="658" y="23"/>
                  </a:cubicBezTo>
                  <a:lnTo>
                    <a:pt x="658" y="46"/>
                  </a:lnTo>
                  <a:close/>
                </a:path>
              </a:pathLst>
            </a:custGeom>
            <a:solidFill>
              <a:srgbClr val="DAF0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Rectangle 10"/>
            <p:cNvSpPr>
              <a:spLocks noChangeArrowheads="1"/>
            </p:cNvSpPr>
            <p:nvPr/>
          </p:nvSpPr>
          <p:spPr bwMode="auto">
            <a:xfrm>
              <a:off x="4102100" y="2255838"/>
              <a:ext cx="2692400" cy="1651000"/>
            </a:xfrm>
            <a:prstGeom prst="rect">
              <a:avLst/>
            </a:prstGeom>
            <a:pattFill prst="pct5">
              <a:fgClr>
                <a:schemeClr val="bg1">
                  <a:lumMod val="95000"/>
                </a:schemeClr>
              </a:fgClr>
              <a:bgClr>
                <a:schemeClr val="bg1">
                  <a:lumMod val="95000"/>
                </a:schemeClr>
              </a:bgClr>
            </a:patt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2" name="矩形 71"/>
          <p:cNvSpPr/>
          <p:nvPr/>
        </p:nvSpPr>
        <p:spPr>
          <a:xfrm>
            <a:off x="537315" y="1268524"/>
            <a:ext cx="3937960" cy="2433560"/>
          </a:xfrm>
          <a:prstGeom prst="rect">
            <a:avLst/>
          </a:prstGeom>
          <a:solidFill>
            <a:srgbClr val="CE3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3" name="组合 72"/>
          <p:cNvGrpSpPr/>
          <p:nvPr/>
        </p:nvGrpSpPr>
        <p:grpSpPr>
          <a:xfrm>
            <a:off x="1494513" y="1406164"/>
            <a:ext cx="2087371" cy="3163480"/>
            <a:chOff x="2191709" y="1924989"/>
            <a:chExt cx="2229479" cy="3378849"/>
          </a:xfrm>
        </p:grpSpPr>
        <p:sp>
          <p:nvSpPr>
            <p:cNvPr id="74" name="AutoShape 3"/>
            <p:cNvSpPr>
              <a:spLocks noChangeAspect="1" noChangeArrowheads="1" noTextEdit="1"/>
            </p:cNvSpPr>
            <p:nvPr/>
          </p:nvSpPr>
          <p:spPr bwMode="auto">
            <a:xfrm>
              <a:off x="2191709" y="1924989"/>
              <a:ext cx="2225675" cy="3375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5"/>
            <p:cNvSpPr>
              <a:spLocks/>
            </p:cNvSpPr>
            <p:nvPr/>
          </p:nvSpPr>
          <p:spPr bwMode="auto">
            <a:xfrm>
              <a:off x="2433638" y="2090738"/>
              <a:ext cx="1760538" cy="38100"/>
            </a:xfrm>
            <a:custGeom>
              <a:avLst/>
              <a:gdLst>
                <a:gd name="T0" fmla="*/ 738 w 738"/>
                <a:gd name="T1" fmla="*/ 0 h 16"/>
                <a:gd name="T2" fmla="*/ 0 w 738"/>
                <a:gd name="T3" fmla="*/ 0 h 16"/>
                <a:gd name="T4" fmla="*/ 16 w 738"/>
                <a:gd name="T5" fmla="*/ 16 h 16"/>
                <a:gd name="T6" fmla="*/ 738 w 738"/>
                <a:gd name="T7" fmla="*/ 16 h 16"/>
                <a:gd name="T8" fmla="*/ 738 w 738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8" h="16">
                  <a:moveTo>
                    <a:pt x="73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" y="6"/>
                    <a:pt x="11" y="11"/>
                    <a:pt x="16" y="16"/>
                  </a:cubicBezTo>
                  <a:cubicBezTo>
                    <a:pt x="738" y="16"/>
                    <a:pt x="738" y="16"/>
                    <a:pt x="738" y="16"/>
                  </a:cubicBezTo>
                  <a:cubicBezTo>
                    <a:pt x="738" y="0"/>
                    <a:pt x="738" y="0"/>
                    <a:pt x="73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6"/>
            <p:cNvSpPr>
              <a:spLocks noEditPoints="1"/>
            </p:cNvSpPr>
            <p:nvPr/>
          </p:nvSpPr>
          <p:spPr bwMode="auto">
            <a:xfrm>
              <a:off x="2363788" y="2349500"/>
              <a:ext cx="1830388" cy="38100"/>
            </a:xfrm>
            <a:custGeom>
              <a:avLst/>
              <a:gdLst>
                <a:gd name="T0" fmla="*/ 76 w 767"/>
                <a:gd name="T1" fmla="*/ 0 h 16"/>
                <a:gd name="T2" fmla="*/ 0 w 767"/>
                <a:gd name="T3" fmla="*/ 0 h 16"/>
                <a:gd name="T4" fmla="*/ 0 w 767"/>
                <a:gd name="T5" fmla="*/ 16 h 16"/>
                <a:gd name="T6" fmla="*/ 92 w 767"/>
                <a:gd name="T7" fmla="*/ 16 h 16"/>
                <a:gd name="T8" fmla="*/ 76 w 767"/>
                <a:gd name="T9" fmla="*/ 0 h 16"/>
                <a:gd name="T10" fmla="*/ 252 w 767"/>
                <a:gd name="T11" fmla="*/ 0 h 16"/>
                <a:gd name="T12" fmla="*/ 239 w 767"/>
                <a:gd name="T13" fmla="*/ 0 h 16"/>
                <a:gd name="T14" fmla="*/ 196 w 767"/>
                <a:gd name="T15" fmla="*/ 16 h 16"/>
                <a:gd name="T16" fmla="*/ 237 w 767"/>
                <a:gd name="T17" fmla="*/ 16 h 16"/>
                <a:gd name="T18" fmla="*/ 252 w 767"/>
                <a:gd name="T19" fmla="*/ 0 h 16"/>
                <a:gd name="T20" fmla="*/ 767 w 767"/>
                <a:gd name="T21" fmla="*/ 0 h 16"/>
                <a:gd name="T22" fmla="*/ 516 w 767"/>
                <a:gd name="T23" fmla="*/ 0 h 16"/>
                <a:gd name="T24" fmla="*/ 530 w 767"/>
                <a:gd name="T25" fmla="*/ 16 h 16"/>
                <a:gd name="T26" fmla="*/ 767 w 767"/>
                <a:gd name="T27" fmla="*/ 16 h 16"/>
                <a:gd name="T28" fmla="*/ 767 w 767"/>
                <a:gd name="T2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67" h="16">
                  <a:moveTo>
                    <a:pt x="7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92" y="16"/>
                    <a:pt x="92" y="16"/>
                    <a:pt x="92" y="16"/>
                  </a:cubicBezTo>
                  <a:cubicBezTo>
                    <a:pt x="76" y="0"/>
                    <a:pt x="76" y="0"/>
                    <a:pt x="76" y="0"/>
                  </a:cubicBezTo>
                  <a:moveTo>
                    <a:pt x="252" y="0"/>
                  </a:moveTo>
                  <a:cubicBezTo>
                    <a:pt x="239" y="0"/>
                    <a:pt x="239" y="0"/>
                    <a:pt x="239" y="0"/>
                  </a:cubicBezTo>
                  <a:cubicBezTo>
                    <a:pt x="228" y="4"/>
                    <a:pt x="213" y="10"/>
                    <a:pt x="196" y="16"/>
                  </a:cubicBezTo>
                  <a:cubicBezTo>
                    <a:pt x="237" y="16"/>
                    <a:pt x="237" y="16"/>
                    <a:pt x="237" y="16"/>
                  </a:cubicBezTo>
                  <a:cubicBezTo>
                    <a:pt x="242" y="11"/>
                    <a:pt x="247" y="5"/>
                    <a:pt x="252" y="0"/>
                  </a:cubicBezTo>
                  <a:moveTo>
                    <a:pt x="767" y="0"/>
                  </a:moveTo>
                  <a:cubicBezTo>
                    <a:pt x="516" y="0"/>
                    <a:pt x="516" y="0"/>
                    <a:pt x="516" y="0"/>
                  </a:cubicBezTo>
                  <a:cubicBezTo>
                    <a:pt x="521" y="5"/>
                    <a:pt x="526" y="11"/>
                    <a:pt x="530" y="16"/>
                  </a:cubicBezTo>
                  <a:cubicBezTo>
                    <a:pt x="767" y="16"/>
                    <a:pt x="767" y="16"/>
                    <a:pt x="767" y="16"/>
                  </a:cubicBezTo>
                  <a:cubicBezTo>
                    <a:pt x="767" y="0"/>
                    <a:pt x="767" y="0"/>
                    <a:pt x="76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"/>
            <p:cNvSpPr>
              <a:spLocks noEditPoints="1"/>
            </p:cNvSpPr>
            <p:nvPr/>
          </p:nvSpPr>
          <p:spPr bwMode="auto">
            <a:xfrm>
              <a:off x="2363788" y="2613025"/>
              <a:ext cx="1830388" cy="38100"/>
            </a:xfrm>
            <a:custGeom>
              <a:avLst/>
              <a:gdLst>
                <a:gd name="T0" fmla="*/ 198 w 767"/>
                <a:gd name="T1" fmla="*/ 0 h 16"/>
                <a:gd name="T2" fmla="*/ 0 w 767"/>
                <a:gd name="T3" fmla="*/ 0 h 16"/>
                <a:gd name="T4" fmla="*/ 0 w 767"/>
                <a:gd name="T5" fmla="*/ 16 h 16"/>
                <a:gd name="T6" fmla="*/ 197 w 767"/>
                <a:gd name="T7" fmla="*/ 16 h 16"/>
                <a:gd name="T8" fmla="*/ 198 w 767"/>
                <a:gd name="T9" fmla="*/ 0 h 16"/>
                <a:gd name="T10" fmla="*/ 767 w 767"/>
                <a:gd name="T11" fmla="*/ 0 h 16"/>
                <a:gd name="T12" fmla="*/ 570 w 767"/>
                <a:gd name="T13" fmla="*/ 0 h 16"/>
                <a:gd name="T14" fmla="*/ 571 w 767"/>
                <a:gd name="T15" fmla="*/ 16 h 16"/>
                <a:gd name="T16" fmla="*/ 767 w 767"/>
                <a:gd name="T17" fmla="*/ 16 h 16"/>
                <a:gd name="T18" fmla="*/ 767 w 767"/>
                <a:gd name="T1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7" h="16">
                  <a:moveTo>
                    <a:pt x="1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97" y="16"/>
                    <a:pt x="197" y="16"/>
                    <a:pt x="197" y="16"/>
                  </a:cubicBezTo>
                  <a:cubicBezTo>
                    <a:pt x="197" y="10"/>
                    <a:pt x="197" y="5"/>
                    <a:pt x="198" y="0"/>
                  </a:cubicBezTo>
                  <a:moveTo>
                    <a:pt x="767" y="0"/>
                  </a:moveTo>
                  <a:cubicBezTo>
                    <a:pt x="570" y="0"/>
                    <a:pt x="570" y="0"/>
                    <a:pt x="570" y="0"/>
                  </a:cubicBezTo>
                  <a:cubicBezTo>
                    <a:pt x="570" y="5"/>
                    <a:pt x="571" y="10"/>
                    <a:pt x="571" y="16"/>
                  </a:cubicBezTo>
                  <a:cubicBezTo>
                    <a:pt x="767" y="16"/>
                    <a:pt x="767" y="16"/>
                    <a:pt x="767" y="16"/>
                  </a:cubicBezTo>
                  <a:cubicBezTo>
                    <a:pt x="767" y="0"/>
                    <a:pt x="767" y="0"/>
                    <a:pt x="76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8"/>
            <p:cNvSpPr>
              <a:spLocks noEditPoints="1"/>
            </p:cNvSpPr>
            <p:nvPr/>
          </p:nvSpPr>
          <p:spPr bwMode="auto">
            <a:xfrm>
              <a:off x="2363788" y="2871788"/>
              <a:ext cx="1830388" cy="38100"/>
            </a:xfrm>
            <a:custGeom>
              <a:avLst/>
              <a:gdLst>
                <a:gd name="T0" fmla="*/ 543 w 767"/>
                <a:gd name="T1" fmla="*/ 12 h 16"/>
                <a:gd name="T2" fmla="*/ 541 w 767"/>
                <a:gd name="T3" fmla="*/ 16 h 16"/>
                <a:gd name="T4" fmla="*/ 576 w 767"/>
                <a:gd name="T5" fmla="*/ 16 h 16"/>
                <a:gd name="T6" fmla="*/ 543 w 767"/>
                <a:gd name="T7" fmla="*/ 12 h 16"/>
                <a:gd name="T8" fmla="*/ 493 w 767"/>
                <a:gd name="T9" fmla="*/ 7 h 16"/>
                <a:gd name="T10" fmla="*/ 485 w 767"/>
                <a:gd name="T11" fmla="*/ 16 h 16"/>
                <a:gd name="T12" fmla="*/ 485 w 767"/>
                <a:gd name="T13" fmla="*/ 16 h 16"/>
                <a:gd name="T14" fmla="*/ 493 w 767"/>
                <a:gd name="T15" fmla="*/ 7 h 16"/>
                <a:gd name="T16" fmla="*/ 493 w 767"/>
                <a:gd name="T17" fmla="*/ 7 h 16"/>
                <a:gd name="T18" fmla="*/ 217 w 767"/>
                <a:gd name="T19" fmla="*/ 0 h 16"/>
                <a:gd name="T20" fmla="*/ 0 w 767"/>
                <a:gd name="T21" fmla="*/ 0 h 16"/>
                <a:gd name="T22" fmla="*/ 0 w 767"/>
                <a:gd name="T23" fmla="*/ 16 h 16"/>
                <a:gd name="T24" fmla="*/ 226 w 767"/>
                <a:gd name="T25" fmla="*/ 16 h 16"/>
                <a:gd name="T26" fmla="*/ 217 w 767"/>
                <a:gd name="T27" fmla="*/ 0 h 16"/>
                <a:gd name="T28" fmla="*/ 269 w 767"/>
                <a:gd name="T29" fmla="*/ 0 h 16"/>
                <a:gd name="T30" fmla="*/ 269 w 767"/>
                <a:gd name="T31" fmla="*/ 0 h 16"/>
                <a:gd name="T32" fmla="*/ 283 w 767"/>
                <a:gd name="T33" fmla="*/ 16 h 16"/>
                <a:gd name="T34" fmla="*/ 283 w 767"/>
                <a:gd name="T35" fmla="*/ 16 h 16"/>
                <a:gd name="T36" fmla="*/ 269 w 767"/>
                <a:gd name="T37" fmla="*/ 0 h 16"/>
                <a:gd name="T38" fmla="*/ 767 w 767"/>
                <a:gd name="T39" fmla="*/ 0 h 16"/>
                <a:gd name="T40" fmla="*/ 662 w 767"/>
                <a:gd name="T41" fmla="*/ 0 h 16"/>
                <a:gd name="T42" fmla="*/ 678 w 767"/>
                <a:gd name="T43" fmla="*/ 16 h 16"/>
                <a:gd name="T44" fmla="*/ 767 w 767"/>
                <a:gd name="T45" fmla="*/ 16 h 16"/>
                <a:gd name="T46" fmla="*/ 767 w 767"/>
                <a:gd name="T4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67" h="16">
                  <a:moveTo>
                    <a:pt x="543" y="12"/>
                  </a:moveTo>
                  <a:cubicBezTo>
                    <a:pt x="543" y="13"/>
                    <a:pt x="542" y="15"/>
                    <a:pt x="541" y="16"/>
                  </a:cubicBezTo>
                  <a:cubicBezTo>
                    <a:pt x="576" y="16"/>
                    <a:pt x="576" y="16"/>
                    <a:pt x="576" y="16"/>
                  </a:cubicBezTo>
                  <a:cubicBezTo>
                    <a:pt x="566" y="15"/>
                    <a:pt x="554" y="13"/>
                    <a:pt x="543" y="12"/>
                  </a:cubicBezTo>
                  <a:moveTo>
                    <a:pt x="493" y="7"/>
                  </a:moveTo>
                  <a:cubicBezTo>
                    <a:pt x="491" y="10"/>
                    <a:pt x="488" y="13"/>
                    <a:pt x="485" y="16"/>
                  </a:cubicBezTo>
                  <a:cubicBezTo>
                    <a:pt x="485" y="16"/>
                    <a:pt x="485" y="16"/>
                    <a:pt x="485" y="16"/>
                  </a:cubicBezTo>
                  <a:cubicBezTo>
                    <a:pt x="488" y="13"/>
                    <a:pt x="491" y="10"/>
                    <a:pt x="493" y="7"/>
                  </a:cubicBezTo>
                  <a:cubicBezTo>
                    <a:pt x="493" y="7"/>
                    <a:pt x="493" y="7"/>
                    <a:pt x="493" y="7"/>
                  </a:cubicBezTo>
                  <a:moveTo>
                    <a:pt x="21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26" y="16"/>
                    <a:pt x="226" y="16"/>
                    <a:pt x="226" y="16"/>
                  </a:cubicBezTo>
                  <a:cubicBezTo>
                    <a:pt x="223" y="11"/>
                    <a:pt x="220" y="5"/>
                    <a:pt x="217" y="0"/>
                  </a:cubicBezTo>
                  <a:moveTo>
                    <a:pt x="269" y="0"/>
                  </a:moveTo>
                  <a:cubicBezTo>
                    <a:pt x="269" y="0"/>
                    <a:pt x="269" y="0"/>
                    <a:pt x="269" y="0"/>
                  </a:cubicBezTo>
                  <a:cubicBezTo>
                    <a:pt x="273" y="5"/>
                    <a:pt x="278" y="11"/>
                    <a:pt x="283" y="16"/>
                  </a:cubicBezTo>
                  <a:cubicBezTo>
                    <a:pt x="283" y="16"/>
                    <a:pt x="283" y="16"/>
                    <a:pt x="283" y="16"/>
                  </a:cubicBezTo>
                  <a:cubicBezTo>
                    <a:pt x="278" y="11"/>
                    <a:pt x="273" y="5"/>
                    <a:pt x="269" y="0"/>
                  </a:cubicBezTo>
                  <a:moveTo>
                    <a:pt x="767" y="0"/>
                  </a:moveTo>
                  <a:cubicBezTo>
                    <a:pt x="662" y="0"/>
                    <a:pt x="662" y="0"/>
                    <a:pt x="662" y="0"/>
                  </a:cubicBezTo>
                  <a:cubicBezTo>
                    <a:pt x="678" y="16"/>
                    <a:pt x="678" y="16"/>
                    <a:pt x="678" y="16"/>
                  </a:cubicBezTo>
                  <a:cubicBezTo>
                    <a:pt x="767" y="16"/>
                    <a:pt x="767" y="16"/>
                    <a:pt x="767" y="16"/>
                  </a:cubicBezTo>
                  <a:cubicBezTo>
                    <a:pt x="767" y="0"/>
                    <a:pt x="767" y="0"/>
                    <a:pt x="76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9"/>
            <p:cNvSpPr>
              <a:spLocks noEditPoints="1"/>
            </p:cNvSpPr>
            <p:nvPr/>
          </p:nvSpPr>
          <p:spPr bwMode="auto">
            <a:xfrm>
              <a:off x="2363788" y="3132138"/>
              <a:ext cx="1730375" cy="38100"/>
            </a:xfrm>
            <a:custGeom>
              <a:avLst/>
              <a:gdLst>
                <a:gd name="T0" fmla="*/ 354 w 725"/>
                <a:gd name="T1" fmla="*/ 0 h 16"/>
                <a:gd name="T2" fmla="*/ 0 w 725"/>
                <a:gd name="T3" fmla="*/ 0 h 16"/>
                <a:gd name="T4" fmla="*/ 0 w 725"/>
                <a:gd name="T5" fmla="*/ 16 h 16"/>
                <a:gd name="T6" fmla="*/ 354 w 725"/>
                <a:gd name="T7" fmla="*/ 16 h 16"/>
                <a:gd name="T8" fmla="*/ 354 w 725"/>
                <a:gd name="T9" fmla="*/ 0 h 16"/>
                <a:gd name="T10" fmla="*/ 709 w 725"/>
                <a:gd name="T11" fmla="*/ 0 h 16"/>
                <a:gd name="T12" fmla="*/ 414 w 725"/>
                <a:gd name="T13" fmla="*/ 0 h 16"/>
                <a:gd name="T14" fmla="*/ 414 w 725"/>
                <a:gd name="T15" fmla="*/ 16 h 16"/>
                <a:gd name="T16" fmla="*/ 725 w 725"/>
                <a:gd name="T17" fmla="*/ 16 h 16"/>
                <a:gd name="T18" fmla="*/ 709 w 725"/>
                <a:gd name="T1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5" h="16">
                  <a:moveTo>
                    <a:pt x="35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54" y="16"/>
                    <a:pt x="354" y="16"/>
                    <a:pt x="354" y="16"/>
                  </a:cubicBezTo>
                  <a:cubicBezTo>
                    <a:pt x="354" y="0"/>
                    <a:pt x="354" y="0"/>
                    <a:pt x="354" y="0"/>
                  </a:cubicBezTo>
                  <a:moveTo>
                    <a:pt x="709" y="0"/>
                  </a:moveTo>
                  <a:cubicBezTo>
                    <a:pt x="414" y="0"/>
                    <a:pt x="414" y="0"/>
                    <a:pt x="414" y="0"/>
                  </a:cubicBezTo>
                  <a:cubicBezTo>
                    <a:pt x="414" y="16"/>
                    <a:pt x="414" y="16"/>
                    <a:pt x="414" y="16"/>
                  </a:cubicBezTo>
                  <a:cubicBezTo>
                    <a:pt x="725" y="16"/>
                    <a:pt x="725" y="16"/>
                    <a:pt x="725" y="16"/>
                  </a:cubicBezTo>
                  <a:cubicBezTo>
                    <a:pt x="720" y="11"/>
                    <a:pt x="715" y="5"/>
                    <a:pt x="70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0"/>
            <p:cNvSpPr>
              <a:spLocks/>
            </p:cNvSpPr>
            <p:nvPr/>
          </p:nvSpPr>
          <p:spPr bwMode="auto">
            <a:xfrm>
              <a:off x="3046413" y="3346450"/>
              <a:ext cx="204788" cy="393700"/>
            </a:xfrm>
            <a:custGeom>
              <a:avLst/>
              <a:gdLst>
                <a:gd name="T0" fmla="*/ 0 w 86"/>
                <a:gd name="T1" fmla="*/ 93 h 165"/>
                <a:gd name="T2" fmla="*/ 12 w 86"/>
                <a:gd name="T3" fmla="*/ 108 h 165"/>
                <a:gd name="T4" fmla="*/ 42 w 86"/>
                <a:gd name="T5" fmla="*/ 112 h 165"/>
                <a:gd name="T6" fmla="*/ 16 w 86"/>
                <a:gd name="T7" fmla="*/ 140 h 165"/>
                <a:gd name="T8" fmla="*/ 30 w 86"/>
                <a:gd name="T9" fmla="*/ 157 h 165"/>
                <a:gd name="T10" fmla="*/ 64 w 86"/>
                <a:gd name="T11" fmla="*/ 155 h 165"/>
                <a:gd name="T12" fmla="*/ 86 w 86"/>
                <a:gd name="T13" fmla="*/ 131 h 165"/>
                <a:gd name="T14" fmla="*/ 86 w 86"/>
                <a:gd name="T15" fmla="*/ 0 h 165"/>
                <a:gd name="T16" fmla="*/ 0 w 86"/>
                <a:gd name="T17" fmla="*/ 93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165">
                  <a:moveTo>
                    <a:pt x="0" y="93"/>
                  </a:moveTo>
                  <a:cubicBezTo>
                    <a:pt x="12" y="108"/>
                    <a:pt x="12" y="108"/>
                    <a:pt x="12" y="108"/>
                  </a:cubicBezTo>
                  <a:cubicBezTo>
                    <a:pt x="21" y="116"/>
                    <a:pt x="32" y="117"/>
                    <a:pt x="42" y="112"/>
                  </a:cubicBezTo>
                  <a:cubicBezTo>
                    <a:pt x="16" y="140"/>
                    <a:pt x="16" y="140"/>
                    <a:pt x="16" y="140"/>
                  </a:cubicBezTo>
                  <a:cubicBezTo>
                    <a:pt x="30" y="157"/>
                    <a:pt x="30" y="157"/>
                    <a:pt x="30" y="157"/>
                  </a:cubicBezTo>
                  <a:cubicBezTo>
                    <a:pt x="40" y="165"/>
                    <a:pt x="55" y="165"/>
                    <a:pt x="64" y="155"/>
                  </a:cubicBezTo>
                  <a:cubicBezTo>
                    <a:pt x="86" y="131"/>
                    <a:pt x="86" y="131"/>
                    <a:pt x="86" y="131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0" y="93"/>
                    <a:pt x="0" y="93"/>
                    <a:pt x="0" y="93"/>
                  </a:cubicBezTo>
                </a:path>
              </a:pathLst>
            </a:custGeom>
            <a:solidFill>
              <a:srgbClr val="F7FA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Rectangle 11"/>
            <p:cNvSpPr>
              <a:spLocks noChangeArrowheads="1"/>
            </p:cNvSpPr>
            <p:nvPr/>
          </p:nvSpPr>
          <p:spPr bwMode="auto">
            <a:xfrm>
              <a:off x="3208338" y="3098800"/>
              <a:ext cx="142875" cy="776288"/>
            </a:xfrm>
            <a:prstGeom prst="rect">
              <a:avLst/>
            </a:prstGeom>
            <a:solidFill>
              <a:srgbClr val="5858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Rectangle 12"/>
            <p:cNvSpPr>
              <a:spLocks noChangeArrowheads="1"/>
            </p:cNvSpPr>
            <p:nvPr/>
          </p:nvSpPr>
          <p:spPr bwMode="auto">
            <a:xfrm>
              <a:off x="3208338" y="3098800"/>
              <a:ext cx="142875" cy="776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3"/>
            <p:cNvSpPr>
              <a:spLocks/>
            </p:cNvSpPr>
            <p:nvPr/>
          </p:nvSpPr>
          <p:spPr bwMode="auto">
            <a:xfrm>
              <a:off x="3279775" y="3108325"/>
              <a:ext cx="71438" cy="766763"/>
            </a:xfrm>
            <a:custGeom>
              <a:avLst/>
              <a:gdLst>
                <a:gd name="T0" fmla="*/ 30 w 30"/>
                <a:gd name="T1" fmla="*/ 0 h 322"/>
                <a:gd name="T2" fmla="*/ 0 w 30"/>
                <a:gd name="T3" fmla="*/ 3 h 322"/>
                <a:gd name="T4" fmla="*/ 0 w 30"/>
                <a:gd name="T5" fmla="*/ 3 h 322"/>
                <a:gd name="T6" fmla="*/ 0 w 30"/>
                <a:gd name="T7" fmla="*/ 20 h 322"/>
                <a:gd name="T8" fmla="*/ 0 w 30"/>
                <a:gd name="T9" fmla="*/ 322 h 322"/>
                <a:gd name="T10" fmla="*/ 30 w 30"/>
                <a:gd name="T11" fmla="*/ 322 h 322"/>
                <a:gd name="T12" fmla="*/ 30 w 30"/>
                <a:gd name="T13" fmla="*/ 26 h 322"/>
                <a:gd name="T14" fmla="*/ 30 w 30"/>
                <a:gd name="T15" fmla="*/ 10 h 322"/>
                <a:gd name="T16" fmla="*/ 30 w 30"/>
                <a:gd name="T17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322">
                  <a:moveTo>
                    <a:pt x="30" y="0"/>
                  </a:moveTo>
                  <a:cubicBezTo>
                    <a:pt x="20" y="2"/>
                    <a:pt x="1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22"/>
                    <a:pt x="0" y="322"/>
                    <a:pt x="0" y="322"/>
                  </a:cubicBezTo>
                  <a:cubicBezTo>
                    <a:pt x="30" y="322"/>
                    <a:pt x="30" y="322"/>
                    <a:pt x="30" y="322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4F4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4"/>
            <p:cNvSpPr>
              <a:spLocks/>
            </p:cNvSpPr>
            <p:nvPr/>
          </p:nvSpPr>
          <p:spPr bwMode="auto">
            <a:xfrm>
              <a:off x="3208338" y="3151188"/>
              <a:ext cx="71438" cy="723900"/>
            </a:xfrm>
            <a:custGeom>
              <a:avLst/>
              <a:gdLst>
                <a:gd name="T0" fmla="*/ 0 w 45"/>
                <a:gd name="T1" fmla="*/ 0 h 456"/>
                <a:gd name="T2" fmla="*/ 0 w 45"/>
                <a:gd name="T3" fmla="*/ 456 h 456"/>
                <a:gd name="T4" fmla="*/ 45 w 45"/>
                <a:gd name="T5" fmla="*/ 456 h 456"/>
                <a:gd name="T6" fmla="*/ 45 w 45"/>
                <a:gd name="T7" fmla="*/ 3 h 456"/>
                <a:gd name="T8" fmla="*/ 0 w 45"/>
                <a:gd name="T9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56">
                  <a:moveTo>
                    <a:pt x="0" y="0"/>
                  </a:moveTo>
                  <a:lnTo>
                    <a:pt x="0" y="456"/>
                  </a:lnTo>
                  <a:lnTo>
                    <a:pt x="45" y="456"/>
                  </a:lnTo>
                  <a:lnTo>
                    <a:pt x="45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869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5"/>
            <p:cNvSpPr>
              <a:spLocks/>
            </p:cNvSpPr>
            <p:nvPr/>
          </p:nvSpPr>
          <p:spPr bwMode="auto">
            <a:xfrm>
              <a:off x="3208338" y="3151188"/>
              <a:ext cx="71438" cy="723900"/>
            </a:xfrm>
            <a:custGeom>
              <a:avLst/>
              <a:gdLst>
                <a:gd name="T0" fmla="*/ 0 w 45"/>
                <a:gd name="T1" fmla="*/ 0 h 456"/>
                <a:gd name="T2" fmla="*/ 0 w 45"/>
                <a:gd name="T3" fmla="*/ 456 h 456"/>
                <a:gd name="T4" fmla="*/ 45 w 45"/>
                <a:gd name="T5" fmla="*/ 456 h 456"/>
                <a:gd name="T6" fmla="*/ 45 w 45"/>
                <a:gd name="T7" fmla="*/ 3 h 456"/>
                <a:gd name="T8" fmla="*/ 0 w 45"/>
                <a:gd name="T9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56">
                  <a:moveTo>
                    <a:pt x="0" y="0"/>
                  </a:moveTo>
                  <a:lnTo>
                    <a:pt x="0" y="456"/>
                  </a:lnTo>
                  <a:lnTo>
                    <a:pt x="45" y="456"/>
                  </a:lnTo>
                  <a:lnTo>
                    <a:pt x="45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6"/>
            <p:cNvSpPr>
              <a:spLocks/>
            </p:cNvSpPr>
            <p:nvPr/>
          </p:nvSpPr>
          <p:spPr bwMode="auto">
            <a:xfrm>
              <a:off x="3144838" y="3184525"/>
              <a:ext cx="647700" cy="903288"/>
            </a:xfrm>
            <a:custGeom>
              <a:avLst/>
              <a:gdLst>
                <a:gd name="T0" fmla="*/ 179 w 272"/>
                <a:gd name="T1" fmla="*/ 158 h 379"/>
                <a:gd name="T2" fmla="*/ 200 w 272"/>
                <a:gd name="T3" fmla="*/ 155 h 379"/>
                <a:gd name="T4" fmla="*/ 201 w 272"/>
                <a:gd name="T5" fmla="*/ 154 h 379"/>
                <a:gd name="T6" fmla="*/ 97 w 272"/>
                <a:gd name="T7" fmla="*/ 66 h 379"/>
                <a:gd name="T8" fmla="*/ 97 w 272"/>
                <a:gd name="T9" fmla="*/ 0 h 379"/>
                <a:gd name="T10" fmla="*/ 272 w 272"/>
                <a:gd name="T11" fmla="*/ 143 h 379"/>
                <a:gd name="T12" fmla="*/ 272 w 272"/>
                <a:gd name="T13" fmla="*/ 379 h 379"/>
                <a:gd name="T14" fmla="*/ 125 w 272"/>
                <a:gd name="T15" fmla="*/ 379 h 379"/>
                <a:gd name="T16" fmla="*/ 125 w 272"/>
                <a:gd name="T17" fmla="*/ 317 h 379"/>
                <a:gd name="T18" fmla="*/ 150 w 272"/>
                <a:gd name="T19" fmla="*/ 334 h 379"/>
                <a:gd name="T20" fmla="*/ 171 w 272"/>
                <a:gd name="T21" fmla="*/ 324 h 379"/>
                <a:gd name="T22" fmla="*/ 97 w 272"/>
                <a:gd name="T23" fmla="*/ 224 h 379"/>
                <a:gd name="T24" fmla="*/ 108 w 272"/>
                <a:gd name="T25" fmla="*/ 175 h 379"/>
                <a:gd name="T26" fmla="*/ 111 w 272"/>
                <a:gd name="T27" fmla="*/ 170 h 379"/>
                <a:gd name="T28" fmla="*/ 12 w 272"/>
                <a:gd name="T29" fmla="*/ 88 h 379"/>
                <a:gd name="T30" fmla="*/ 9 w 272"/>
                <a:gd name="T31" fmla="*/ 50 h 379"/>
                <a:gd name="T32" fmla="*/ 47 w 272"/>
                <a:gd name="T33" fmla="*/ 47 h 379"/>
                <a:gd name="T34" fmla="*/ 179 w 272"/>
                <a:gd name="T35" fmla="*/ 158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2" h="379">
                  <a:moveTo>
                    <a:pt x="179" y="158"/>
                  </a:moveTo>
                  <a:cubicBezTo>
                    <a:pt x="186" y="163"/>
                    <a:pt x="195" y="162"/>
                    <a:pt x="200" y="155"/>
                  </a:cubicBezTo>
                  <a:cubicBezTo>
                    <a:pt x="201" y="154"/>
                    <a:pt x="201" y="154"/>
                    <a:pt x="201" y="154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138" y="32"/>
                    <a:pt x="268" y="139"/>
                    <a:pt x="272" y="143"/>
                  </a:cubicBezTo>
                  <a:cubicBezTo>
                    <a:pt x="272" y="379"/>
                    <a:pt x="272" y="379"/>
                    <a:pt x="272" y="379"/>
                  </a:cubicBezTo>
                  <a:cubicBezTo>
                    <a:pt x="125" y="379"/>
                    <a:pt x="125" y="379"/>
                    <a:pt x="125" y="379"/>
                  </a:cubicBezTo>
                  <a:cubicBezTo>
                    <a:pt x="125" y="317"/>
                    <a:pt x="125" y="317"/>
                    <a:pt x="125" y="317"/>
                  </a:cubicBezTo>
                  <a:cubicBezTo>
                    <a:pt x="132" y="324"/>
                    <a:pt x="141" y="329"/>
                    <a:pt x="150" y="334"/>
                  </a:cubicBezTo>
                  <a:cubicBezTo>
                    <a:pt x="159" y="338"/>
                    <a:pt x="168" y="333"/>
                    <a:pt x="171" y="324"/>
                  </a:cubicBezTo>
                  <a:cubicBezTo>
                    <a:pt x="127" y="310"/>
                    <a:pt x="97" y="270"/>
                    <a:pt x="97" y="224"/>
                  </a:cubicBezTo>
                  <a:cubicBezTo>
                    <a:pt x="97" y="209"/>
                    <a:pt x="103" y="188"/>
                    <a:pt x="108" y="175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2" y="88"/>
                    <a:pt x="12" y="88"/>
                    <a:pt x="12" y="88"/>
                  </a:cubicBezTo>
                  <a:cubicBezTo>
                    <a:pt x="1" y="78"/>
                    <a:pt x="0" y="61"/>
                    <a:pt x="9" y="50"/>
                  </a:cubicBezTo>
                  <a:cubicBezTo>
                    <a:pt x="18" y="39"/>
                    <a:pt x="35" y="37"/>
                    <a:pt x="47" y="47"/>
                  </a:cubicBezTo>
                  <a:cubicBezTo>
                    <a:pt x="47" y="47"/>
                    <a:pt x="145" y="129"/>
                    <a:pt x="179" y="158"/>
                  </a:cubicBezTo>
                  <a:close/>
                </a:path>
              </a:pathLst>
            </a:custGeom>
            <a:solidFill>
              <a:srgbClr val="F7FA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任意多边形 86"/>
            <p:cNvSpPr>
              <a:spLocks noChangeArrowheads="1"/>
            </p:cNvSpPr>
            <p:nvPr/>
          </p:nvSpPr>
          <p:spPr bwMode="auto">
            <a:xfrm>
              <a:off x="3316288" y="4113213"/>
              <a:ext cx="504825" cy="241007"/>
            </a:xfrm>
            <a:custGeom>
              <a:avLst/>
              <a:gdLst>
                <a:gd name="connsiteX0" fmla="*/ 0 w 504825"/>
                <a:gd name="connsiteY0" fmla="*/ 0 h 241007"/>
                <a:gd name="connsiteX1" fmla="*/ 504825 w 504825"/>
                <a:gd name="connsiteY1" fmla="*/ 0 h 241007"/>
                <a:gd name="connsiteX2" fmla="*/ 504825 w 504825"/>
                <a:gd name="connsiteY2" fmla="*/ 241007 h 241007"/>
                <a:gd name="connsiteX3" fmla="*/ 0 w 504825"/>
                <a:gd name="connsiteY3" fmla="*/ 241007 h 241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4825" h="241007">
                  <a:moveTo>
                    <a:pt x="0" y="0"/>
                  </a:moveTo>
                  <a:lnTo>
                    <a:pt x="504825" y="0"/>
                  </a:lnTo>
                  <a:lnTo>
                    <a:pt x="504825" y="241007"/>
                  </a:lnTo>
                  <a:lnTo>
                    <a:pt x="0" y="241007"/>
                  </a:lnTo>
                  <a:close/>
                </a:path>
              </a:pathLst>
            </a:custGeom>
            <a:solidFill>
              <a:srgbClr val="F7FA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8" name="Rectangle 18"/>
            <p:cNvSpPr>
              <a:spLocks noChangeArrowheads="1"/>
            </p:cNvSpPr>
            <p:nvPr/>
          </p:nvSpPr>
          <p:spPr bwMode="auto">
            <a:xfrm>
              <a:off x="3316288" y="4113213"/>
              <a:ext cx="504825" cy="263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任意多边形 88"/>
            <p:cNvSpPr>
              <a:spLocks noChangeArrowheads="1"/>
            </p:cNvSpPr>
            <p:nvPr/>
          </p:nvSpPr>
          <p:spPr bwMode="auto">
            <a:xfrm>
              <a:off x="3571875" y="4114502"/>
              <a:ext cx="249238" cy="211138"/>
            </a:xfrm>
            <a:custGeom>
              <a:avLst/>
              <a:gdLst>
                <a:gd name="connsiteX0" fmla="*/ 0 w 249238"/>
                <a:gd name="connsiteY0" fmla="*/ 0 h 211138"/>
                <a:gd name="connsiteX1" fmla="*/ 249238 w 249238"/>
                <a:gd name="connsiteY1" fmla="*/ 0 h 211138"/>
                <a:gd name="connsiteX2" fmla="*/ 249238 w 249238"/>
                <a:gd name="connsiteY2" fmla="*/ 211138 h 211138"/>
                <a:gd name="connsiteX3" fmla="*/ 0 w 249238"/>
                <a:gd name="connsiteY3" fmla="*/ 211138 h 211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9238" h="211138">
                  <a:moveTo>
                    <a:pt x="0" y="0"/>
                  </a:moveTo>
                  <a:lnTo>
                    <a:pt x="249238" y="0"/>
                  </a:lnTo>
                  <a:lnTo>
                    <a:pt x="249238" y="211138"/>
                  </a:lnTo>
                  <a:lnTo>
                    <a:pt x="0" y="211138"/>
                  </a:lnTo>
                  <a:close/>
                </a:path>
              </a:pathLst>
            </a:custGeom>
            <a:solidFill>
              <a:srgbClr val="F4E8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90" name="Rectangle 20"/>
            <p:cNvSpPr>
              <a:spLocks noChangeArrowheads="1"/>
            </p:cNvSpPr>
            <p:nvPr/>
          </p:nvSpPr>
          <p:spPr bwMode="auto">
            <a:xfrm>
              <a:off x="3571875" y="4113213"/>
              <a:ext cx="249238" cy="211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21"/>
            <p:cNvSpPr>
              <a:spLocks noEditPoints="1"/>
            </p:cNvSpPr>
            <p:nvPr/>
          </p:nvSpPr>
          <p:spPr bwMode="auto">
            <a:xfrm>
              <a:off x="3316288" y="4114502"/>
              <a:ext cx="255588" cy="211138"/>
            </a:xfrm>
            <a:custGeom>
              <a:avLst/>
              <a:gdLst>
                <a:gd name="T0" fmla="*/ 11 w 107"/>
                <a:gd name="T1" fmla="*/ 53 h 88"/>
                <a:gd name="T2" fmla="*/ 11 w 107"/>
                <a:gd name="T3" fmla="*/ 53 h 88"/>
                <a:gd name="T4" fmla="*/ 26 w 107"/>
                <a:gd name="T5" fmla="*/ 38 h 88"/>
                <a:gd name="T6" fmla="*/ 26 w 107"/>
                <a:gd name="T7" fmla="*/ 38 h 88"/>
                <a:gd name="T8" fmla="*/ 41 w 107"/>
                <a:gd name="T9" fmla="*/ 53 h 88"/>
                <a:gd name="T10" fmla="*/ 41 w 107"/>
                <a:gd name="T11" fmla="*/ 53 h 88"/>
                <a:gd name="T12" fmla="*/ 41 w 107"/>
                <a:gd name="T13" fmla="*/ 53 h 88"/>
                <a:gd name="T14" fmla="*/ 26 w 107"/>
                <a:gd name="T15" fmla="*/ 68 h 88"/>
                <a:gd name="T16" fmla="*/ 11 w 107"/>
                <a:gd name="T17" fmla="*/ 53 h 88"/>
                <a:gd name="T18" fmla="*/ 11 w 107"/>
                <a:gd name="T19" fmla="*/ 53 h 88"/>
                <a:gd name="T20" fmla="*/ 107 w 107"/>
                <a:gd name="T21" fmla="*/ 0 h 88"/>
                <a:gd name="T22" fmla="*/ 0 w 107"/>
                <a:gd name="T23" fmla="*/ 0 h 88"/>
                <a:gd name="T24" fmla="*/ 0 w 107"/>
                <a:gd name="T25" fmla="*/ 88 h 88"/>
                <a:gd name="T26" fmla="*/ 107 w 107"/>
                <a:gd name="T27" fmla="*/ 88 h 88"/>
                <a:gd name="T28" fmla="*/ 107 w 107"/>
                <a:gd name="T29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7" h="88">
                  <a:moveTo>
                    <a:pt x="11" y="53"/>
                  </a:moveTo>
                  <a:cubicBezTo>
                    <a:pt x="11" y="53"/>
                    <a:pt x="11" y="53"/>
                    <a:pt x="11" y="53"/>
                  </a:cubicBezTo>
                  <a:cubicBezTo>
                    <a:pt x="11" y="45"/>
                    <a:pt x="17" y="38"/>
                    <a:pt x="26" y="38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34" y="38"/>
                    <a:pt x="41" y="45"/>
                    <a:pt x="41" y="53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1" y="61"/>
                    <a:pt x="34" y="68"/>
                    <a:pt x="26" y="68"/>
                  </a:cubicBezTo>
                  <a:cubicBezTo>
                    <a:pt x="17" y="68"/>
                    <a:pt x="11" y="61"/>
                    <a:pt x="11" y="53"/>
                  </a:cubicBezTo>
                  <a:cubicBezTo>
                    <a:pt x="11" y="53"/>
                    <a:pt x="11" y="53"/>
                    <a:pt x="11" y="53"/>
                  </a:cubicBezTo>
                  <a:moveTo>
                    <a:pt x="10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07" y="88"/>
                    <a:pt x="107" y="88"/>
                    <a:pt x="107" y="88"/>
                  </a:cubicBezTo>
                  <a:cubicBezTo>
                    <a:pt x="107" y="0"/>
                    <a:pt x="107" y="0"/>
                    <a:pt x="107" y="0"/>
                  </a:cubicBezTo>
                </a:path>
              </a:pathLst>
            </a:custGeom>
            <a:solidFill>
              <a:srgbClr val="F7FA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Oval 22"/>
            <p:cNvSpPr>
              <a:spLocks noChangeArrowheads="1"/>
            </p:cNvSpPr>
            <p:nvPr/>
          </p:nvSpPr>
          <p:spPr bwMode="auto">
            <a:xfrm>
              <a:off x="3341688" y="4203700"/>
              <a:ext cx="71438" cy="73025"/>
            </a:xfrm>
            <a:prstGeom prst="ellipse">
              <a:avLst/>
            </a:prstGeom>
            <a:solidFill>
              <a:srgbClr val="F192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23"/>
            <p:cNvSpPr>
              <a:spLocks/>
            </p:cNvSpPr>
            <p:nvPr/>
          </p:nvSpPr>
          <p:spPr bwMode="auto">
            <a:xfrm>
              <a:off x="3378200" y="4203700"/>
              <a:ext cx="34925" cy="73025"/>
            </a:xfrm>
            <a:custGeom>
              <a:avLst/>
              <a:gdLst>
                <a:gd name="T0" fmla="*/ 0 w 15"/>
                <a:gd name="T1" fmla="*/ 0 h 30"/>
                <a:gd name="T2" fmla="*/ 0 w 15"/>
                <a:gd name="T3" fmla="*/ 30 h 30"/>
                <a:gd name="T4" fmla="*/ 0 w 15"/>
                <a:gd name="T5" fmla="*/ 30 h 30"/>
                <a:gd name="T6" fmla="*/ 15 w 15"/>
                <a:gd name="T7" fmla="*/ 15 h 30"/>
                <a:gd name="T8" fmla="*/ 0 w 15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0">
                  <a:moveTo>
                    <a:pt x="0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8" y="30"/>
                    <a:pt x="15" y="23"/>
                    <a:pt x="15" y="15"/>
                  </a:cubicBezTo>
                  <a:cubicBezTo>
                    <a:pt x="15" y="7"/>
                    <a:pt x="8" y="0"/>
                    <a:pt x="0" y="0"/>
                  </a:cubicBezTo>
                </a:path>
              </a:pathLst>
            </a:custGeom>
            <a:solidFill>
              <a:srgbClr val="EF8B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24"/>
            <p:cNvSpPr>
              <a:spLocks/>
            </p:cNvSpPr>
            <p:nvPr/>
          </p:nvSpPr>
          <p:spPr bwMode="auto">
            <a:xfrm>
              <a:off x="3341688" y="4203700"/>
              <a:ext cx="36513" cy="73025"/>
            </a:xfrm>
            <a:custGeom>
              <a:avLst/>
              <a:gdLst>
                <a:gd name="T0" fmla="*/ 15 w 15"/>
                <a:gd name="T1" fmla="*/ 0 h 30"/>
                <a:gd name="T2" fmla="*/ 0 w 15"/>
                <a:gd name="T3" fmla="*/ 15 h 30"/>
                <a:gd name="T4" fmla="*/ 15 w 15"/>
                <a:gd name="T5" fmla="*/ 30 h 30"/>
                <a:gd name="T6" fmla="*/ 15 w 15"/>
                <a:gd name="T7" fmla="*/ 0 h 30"/>
                <a:gd name="T8" fmla="*/ 15 w 15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0">
                  <a:moveTo>
                    <a:pt x="15" y="0"/>
                  </a:moveTo>
                  <a:cubicBezTo>
                    <a:pt x="6" y="0"/>
                    <a:pt x="0" y="7"/>
                    <a:pt x="0" y="15"/>
                  </a:cubicBezTo>
                  <a:cubicBezTo>
                    <a:pt x="0" y="23"/>
                    <a:pt x="6" y="30"/>
                    <a:pt x="15" y="3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F29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Rectangle 26"/>
            <p:cNvSpPr>
              <a:spLocks noChangeArrowheads="1"/>
            </p:cNvSpPr>
            <p:nvPr/>
          </p:nvSpPr>
          <p:spPr bwMode="auto">
            <a:xfrm>
              <a:off x="3273425" y="4324350"/>
              <a:ext cx="595313" cy="979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Rectangle 28"/>
            <p:cNvSpPr>
              <a:spLocks noChangeArrowheads="1"/>
            </p:cNvSpPr>
            <p:nvPr/>
          </p:nvSpPr>
          <p:spPr bwMode="auto">
            <a:xfrm>
              <a:off x="3571875" y="4324350"/>
              <a:ext cx="296863" cy="979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30"/>
            <p:cNvSpPr>
              <a:spLocks/>
            </p:cNvSpPr>
            <p:nvPr/>
          </p:nvSpPr>
          <p:spPr bwMode="auto">
            <a:xfrm>
              <a:off x="3273425" y="4324350"/>
              <a:ext cx="298450" cy="979488"/>
            </a:xfrm>
            <a:custGeom>
              <a:avLst/>
              <a:gdLst>
                <a:gd name="T0" fmla="*/ 188 w 188"/>
                <a:gd name="T1" fmla="*/ 0 h 617"/>
                <a:gd name="T2" fmla="*/ 188 w 188"/>
                <a:gd name="T3" fmla="*/ 0 h 617"/>
                <a:gd name="T4" fmla="*/ 0 w 188"/>
                <a:gd name="T5" fmla="*/ 0 h 617"/>
                <a:gd name="T6" fmla="*/ 0 w 188"/>
                <a:gd name="T7" fmla="*/ 617 h 617"/>
                <a:gd name="T8" fmla="*/ 188 w 188"/>
                <a:gd name="T9" fmla="*/ 617 h 617"/>
                <a:gd name="T10" fmla="*/ 188 w 188"/>
                <a:gd name="T11" fmla="*/ 0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8" h="617">
                  <a:moveTo>
                    <a:pt x="188" y="0"/>
                  </a:moveTo>
                  <a:lnTo>
                    <a:pt x="188" y="0"/>
                  </a:lnTo>
                  <a:lnTo>
                    <a:pt x="0" y="0"/>
                  </a:lnTo>
                  <a:lnTo>
                    <a:pt x="0" y="617"/>
                  </a:lnTo>
                  <a:lnTo>
                    <a:pt x="188" y="617"/>
                  </a:lnTo>
                  <a:lnTo>
                    <a:pt x="18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31"/>
            <p:cNvSpPr>
              <a:spLocks/>
            </p:cNvSpPr>
            <p:nvPr/>
          </p:nvSpPr>
          <p:spPr bwMode="auto">
            <a:xfrm>
              <a:off x="2198688" y="1930400"/>
              <a:ext cx="2090738" cy="1360488"/>
            </a:xfrm>
            <a:custGeom>
              <a:avLst/>
              <a:gdLst>
                <a:gd name="T0" fmla="*/ 710 w 876"/>
                <a:gd name="T1" fmla="*/ 373 h 571"/>
                <a:gd name="T2" fmla="*/ 575 w 876"/>
                <a:gd name="T3" fmla="*/ 359 h 571"/>
                <a:gd name="T4" fmla="*/ 328 w 876"/>
                <a:gd name="T5" fmla="*/ 122 h 571"/>
                <a:gd name="T6" fmla="*/ 201 w 876"/>
                <a:gd name="T7" fmla="*/ 170 h 571"/>
                <a:gd name="T8" fmla="*/ 31 w 876"/>
                <a:gd name="T9" fmla="*/ 0 h 571"/>
                <a:gd name="T10" fmla="*/ 0 w 876"/>
                <a:gd name="T11" fmla="*/ 31 h 571"/>
                <a:gd name="T12" fmla="*/ 189 w 876"/>
                <a:gd name="T13" fmla="*/ 221 h 571"/>
                <a:gd name="T14" fmla="*/ 318 w 876"/>
                <a:gd name="T15" fmla="*/ 173 h 571"/>
                <a:gd name="T16" fmla="*/ 555 w 876"/>
                <a:gd name="T17" fmla="*/ 401 h 571"/>
                <a:gd name="T18" fmla="*/ 690 w 876"/>
                <a:gd name="T19" fmla="*/ 415 h 571"/>
                <a:gd name="T20" fmla="*/ 845 w 876"/>
                <a:gd name="T21" fmla="*/ 571 h 571"/>
                <a:gd name="T22" fmla="*/ 876 w 876"/>
                <a:gd name="T23" fmla="*/ 540 h 571"/>
                <a:gd name="T24" fmla="*/ 710 w 876"/>
                <a:gd name="T25" fmla="*/ 373 h 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76" h="571">
                  <a:moveTo>
                    <a:pt x="710" y="373"/>
                  </a:moveTo>
                  <a:cubicBezTo>
                    <a:pt x="710" y="373"/>
                    <a:pt x="588" y="360"/>
                    <a:pt x="575" y="359"/>
                  </a:cubicBezTo>
                  <a:cubicBezTo>
                    <a:pt x="564" y="349"/>
                    <a:pt x="328" y="122"/>
                    <a:pt x="328" y="122"/>
                  </a:cubicBezTo>
                  <a:cubicBezTo>
                    <a:pt x="328" y="122"/>
                    <a:pt x="222" y="162"/>
                    <a:pt x="201" y="170"/>
                  </a:cubicBezTo>
                  <a:cubicBezTo>
                    <a:pt x="183" y="152"/>
                    <a:pt x="31" y="0"/>
                    <a:pt x="31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89" y="221"/>
                    <a:pt x="189" y="221"/>
                    <a:pt x="189" y="221"/>
                  </a:cubicBezTo>
                  <a:cubicBezTo>
                    <a:pt x="189" y="221"/>
                    <a:pt x="297" y="181"/>
                    <a:pt x="318" y="173"/>
                  </a:cubicBezTo>
                  <a:cubicBezTo>
                    <a:pt x="336" y="190"/>
                    <a:pt x="555" y="401"/>
                    <a:pt x="555" y="401"/>
                  </a:cubicBezTo>
                  <a:cubicBezTo>
                    <a:pt x="555" y="401"/>
                    <a:pt x="676" y="414"/>
                    <a:pt x="690" y="415"/>
                  </a:cubicBezTo>
                  <a:cubicBezTo>
                    <a:pt x="698" y="423"/>
                    <a:pt x="795" y="520"/>
                    <a:pt x="845" y="571"/>
                  </a:cubicBezTo>
                  <a:cubicBezTo>
                    <a:pt x="876" y="540"/>
                    <a:pt x="876" y="540"/>
                    <a:pt x="876" y="540"/>
                  </a:cubicBezTo>
                  <a:cubicBezTo>
                    <a:pt x="710" y="373"/>
                    <a:pt x="710" y="373"/>
                    <a:pt x="710" y="373"/>
                  </a:cubicBezTo>
                </a:path>
              </a:pathLst>
            </a:custGeom>
            <a:solidFill>
              <a:srgbClr val="DD4B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32"/>
            <p:cNvSpPr>
              <a:spLocks/>
            </p:cNvSpPr>
            <p:nvPr/>
          </p:nvSpPr>
          <p:spPr bwMode="auto">
            <a:xfrm>
              <a:off x="4048125" y="3052763"/>
              <a:ext cx="373063" cy="369888"/>
            </a:xfrm>
            <a:custGeom>
              <a:avLst/>
              <a:gdLst>
                <a:gd name="T0" fmla="*/ 108 w 235"/>
                <a:gd name="T1" fmla="*/ 107 h 233"/>
                <a:gd name="T2" fmla="*/ 108 w 235"/>
                <a:gd name="T3" fmla="*/ 107 h 233"/>
                <a:gd name="T4" fmla="*/ 0 w 235"/>
                <a:gd name="T5" fmla="*/ 134 h 233"/>
                <a:gd name="T6" fmla="*/ 235 w 235"/>
                <a:gd name="T7" fmla="*/ 233 h 233"/>
                <a:gd name="T8" fmla="*/ 135 w 235"/>
                <a:gd name="T9" fmla="*/ 0 h 233"/>
                <a:gd name="T10" fmla="*/ 108 w 235"/>
                <a:gd name="T11" fmla="*/ 107 h 233"/>
                <a:gd name="T12" fmla="*/ 108 w 235"/>
                <a:gd name="T13" fmla="*/ 107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5" h="233">
                  <a:moveTo>
                    <a:pt x="108" y="107"/>
                  </a:moveTo>
                  <a:lnTo>
                    <a:pt x="108" y="107"/>
                  </a:lnTo>
                  <a:lnTo>
                    <a:pt x="0" y="134"/>
                  </a:lnTo>
                  <a:lnTo>
                    <a:pt x="235" y="233"/>
                  </a:lnTo>
                  <a:lnTo>
                    <a:pt x="135" y="0"/>
                  </a:lnTo>
                  <a:lnTo>
                    <a:pt x="108" y="107"/>
                  </a:lnTo>
                  <a:lnTo>
                    <a:pt x="108" y="107"/>
                  </a:lnTo>
                  <a:close/>
                </a:path>
              </a:pathLst>
            </a:custGeom>
            <a:solidFill>
              <a:srgbClr val="DD4B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33"/>
            <p:cNvSpPr>
              <a:spLocks noEditPoints="1"/>
            </p:cNvSpPr>
            <p:nvPr/>
          </p:nvSpPr>
          <p:spPr bwMode="auto">
            <a:xfrm>
              <a:off x="2832100" y="2220913"/>
              <a:ext cx="893763" cy="893763"/>
            </a:xfrm>
            <a:custGeom>
              <a:avLst/>
              <a:gdLst>
                <a:gd name="T0" fmla="*/ 0 w 375"/>
                <a:gd name="T1" fmla="*/ 187 h 375"/>
                <a:gd name="T2" fmla="*/ 188 w 375"/>
                <a:gd name="T3" fmla="*/ 375 h 375"/>
                <a:gd name="T4" fmla="*/ 375 w 375"/>
                <a:gd name="T5" fmla="*/ 187 h 375"/>
                <a:gd name="T6" fmla="*/ 188 w 375"/>
                <a:gd name="T7" fmla="*/ 0 h 375"/>
                <a:gd name="T8" fmla="*/ 0 w 375"/>
                <a:gd name="T9" fmla="*/ 187 h 375"/>
                <a:gd name="T10" fmla="*/ 44 w 375"/>
                <a:gd name="T11" fmla="*/ 187 h 375"/>
                <a:gd name="T12" fmla="*/ 188 w 375"/>
                <a:gd name="T13" fmla="*/ 44 h 375"/>
                <a:gd name="T14" fmla="*/ 331 w 375"/>
                <a:gd name="T15" fmla="*/ 187 h 375"/>
                <a:gd name="T16" fmla="*/ 188 w 375"/>
                <a:gd name="T17" fmla="*/ 331 h 375"/>
                <a:gd name="T18" fmla="*/ 44 w 375"/>
                <a:gd name="T19" fmla="*/ 187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5" h="375">
                  <a:moveTo>
                    <a:pt x="0" y="187"/>
                  </a:moveTo>
                  <a:cubicBezTo>
                    <a:pt x="0" y="291"/>
                    <a:pt x="84" y="375"/>
                    <a:pt x="188" y="375"/>
                  </a:cubicBezTo>
                  <a:cubicBezTo>
                    <a:pt x="291" y="375"/>
                    <a:pt x="375" y="291"/>
                    <a:pt x="375" y="187"/>
                  </a:cubicBezTo>
                  <a:cubicBezTo>
                    <a:pt x="375" y="84"/>
                    <a:pt x="291" y="0"/>
                    <a:pt x="188" y="0"/>
                  </a:cubicBezTo>
                  <a:cubicBezTo>
                    <a:pt x="84" y="0"/>
                    <a:pt x="0" y="84"/>
                    <a:pt x="0" y="187"/>
                  </a:cubicBezTo>
                  <a:moveTo>
                    <a:pt x="44" y="187"/>
                  </a:moveTo>
                  <a:cubicBezTo>
                    <a:pt x="44" y="108"/>
                    <a:pt x="109" y="44"/>
                    <a:pt x="188" y="44"/>
                  </a:cubicBezTo>
                  <a:cubicBezTo>
                    <a:pt x="267" y="44"/>
                    <a:pt x="331" y="108"/>
                    <a:pt x="331" y="187"/>
                  </a:cubicBezTo>
                  <a:cubicBezTo>
                    <a:pt x="331" y="266"/>
                    <a:pt x="267" y="331"/>
                    <a:pt x="188" y="331"/>
                  </a:cubicBezTo>
                  <a:cubicBezTo>
                    <a:pt x="109" y="331"/>
                    <a:pt x="44" y="266"/>
                    <a:pt x="44" y="187"/>
                  </a:cubicBezTo>
                </a:path>
              </a:pathLst>
            </a:custGeom>
            <a:solidFill>
              <a:srgbClr val="5858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34"/>
            <p:cNvSpPr>
              <a:spLocks/>
            </p:cNvSpPr>
            <p:nvPr/>
          </p:nvSpPr>
          <p:spPr bwMode="auto">
            <a:xfrm>
              <a:off x="3279775" y="2220913"/>
              <a:ext cx="446088" cy="893763"/>
            </a:xfrm>
            <a:custGeom>
              <a:avLst/>
              <a:gdLst>
                <a:gd name="T0" fmla="*/ 0 w 187"/>
                <a:gd name="T1" fmla="*/ 0 h 375"/>
                <a:gd name="T2" fmla="*/ 0 w 187"/>
                <a:gd name="T3" fmla="*/ 44 h 375"/>
                <a:gd name="T4" fmla="*/ 0 w 187"/>
                <a:gd name="T5" fmla="*/ 44 h 375"/>
                <a:gd name="T6" fmla="*/ 0 w 187"/>
                <a:gd name="T7" fmla="*/ 44 h 375"/>
                <a:gd name="T8" fmla="*/ 0 w 187"/>
                <a:gd name="T9" fmla="*/ 44 h 375"/>
                <a:gd name="T10" fmla="*/ 0 w 187"/>
                <a:gd name="T11" fmla="*/ 44 h 375"/>
                <a:gd name="T12" fmla="*/ 0 w 187"/>
                <a:gd name="T13" fmla="*/ 44 h 375"/>
                <a:gd name="T14" fmla="*/ 0 w 187"/>
                <a:gd name="T15" fmla="*/ 44 h 375"/>
                <a:gd name="T16" fmla="*/ 1 w 187"/>
                <a:gd name="T17" fmla="*/ 44 h 375"/>
                <a:gd name="T18" fmla="*/ 1 w 187"/>
                <a:gd name="T19" fmla="*/ 44 h 375"/>
                <a:gd name="T20" fmla="*/ 1 w 187"/>
                <a:gd name="T21" fmla="*/ 44 h 375"/>
                <a:gd name="T22" fmla="*/ 1 w 187"/>
                <a:gd name="T23" fmla="*/ 44 h 375"/>
                <a:gd name="T24" fmla="*/ 1 w 187"/>
                <a:gd name="T25" fmla="*/ 44 h 375"/>
                <a:gd name="T26" fmla="*/ 1 w 187"/>
                <a:gd name="T27" fmla="*/ 44 h 375"/>
                <a:gd name="T28" fmla="*/ 1 w 187"/>
                <a:gd name="T29" fmla="*/ 44 h 375"/>
                <a:gd name="T30" fmla="*/ 1 w 187"/>
                <a:gd name="T31" fmla="*/ 44 h 375"/>
                <a:gd name="T32" fmla="*/ 2 w 187"/>
                <a:gd name="T33" fmla="*/ 44 h 375"/>
                <a:gd name="T34" fmla="*/ 2 w 187"/>
                <a:gd name="T35" fmla="*/ 44 h 375"/>
                <a:gd name="T36" fmla="*/ 143 w 187"/>
                <a:gd name="T37" fmla="*/ 185 h 375"/>
                <a:gd name="T38" fmla="*/ 143 w 187"/>
                <a:gd name="T39" fmla="*/ 185 h 375"/>
                <a:gd name="T40" fmla="*/ 143 w 187"/>
                <a:gd name="T41" fmla="*/ 185 h 375"/>
                <a:gd name="T42" fmla="*/ 143 w 187"/>
                <a:gd name="T43" fmla="*/ 185 h 375"/>
                <a:gd name="T44" fmla="*/ 143 w 187"/>
                <a:gd name="T45" fmla="*/ 186 h 375"/>
                <a:gd name="T46" fmla="*/ 143 w 187"/>
                <a:gd name="T47" fmla="*/ 186 h 375"/>
                <a:gd name="T48" fmla="*/ 143 w 187"/>
                <a:gd name="T49" fmla="*/ 186 h 375"/>
                <a:gd name="T50" fmla="*/ 143 w 187"/>
                <a:gd name="T51" fmla="*/ 186 h 375"/>
                <a:gd name="T52" fmla="*/ 143 w 187"/>
                <a:gd name="T53" fmla="*/ 186 h 375"/>
                <a:gd name="T54" fmla="*/ 143 w 187"/>
                <a:gd name="T55" fmla="*/ 186 h 375"/>
                <a:gd name="T56" fmla="*/ 143 w 187"/>
                <a:gd name="T57" fmla="*/ 186 h 375"/>
                <a:gd name="T58" fmla="*/ 143 w 187"/>
                <a:gd name="T59" fmla="*/ 186 h 375"/>
                <a:gd name="T60" fmla="*/ 143 w 187"/>
                <a:gd name="T61" fmla="*/ 187 h 375"/>
                <a:gd name="T62" fmla="*/ 143 w 187"/>
                <a:gd name="T63" fmla="*/ 187 h 375"/>
                <a:gd name="T64" fmla="*/ 143 w 187"/>
                <a:gd name="T65" fmla="*/ 187 h 375"/>
                <a:gd name="T66" fmla="*/ 143 w 187"/>
                <a:gd name="T67" fmla="*/ 187 h 375"/>
                <a:gd name="T68" fmla="*/ 143 w 187"/>
                <a:gd name="T69" fmla="*/ 187 h 375"/>
                <a:gd name="T70" fmla="*/ 143 w 187"/>
                <a:gd name="T71" fmla="*/ 187 h 375"/>
                <a:gd name="T72" fmla="*/ 143 w 187"/>
                <a:gd name="T73" fmla="*/ 187 h 375"/>
                <a:gd name="T74" fmla="*/ 143 w 187"/>
                <a:gd name="T75" fmla="*/ 187 h 375"/>
                <a:gd name="T76" fmla="*/ 143 w 187"/>
                <a:gd name="T77" fmla="*/ 187 h 375"/>
                <a:gd name="T78" fmla="*/ 143 w 187"/>
                <a:gd name="T79" fmla="*/ 187 h 375"/>
                <a:gd name="T80" fmla="*/ 143 w 187"/>
                <a:gd name="T81" fmla="*/ 187 h 375"/>
                <a:gd name="T82" fmla="*/ 143 w 187"/>
                <a:gd name="T83" fmla="*/ 187 h 375"/>
                <a:gd name="T84" fmla="*/ 143 w 187"/>
                <a:gd name="T85" fmla="*/ 187 h 375"/>
                <a:gd name="T86" fmla="*/ 143 w 187"/>
                <a:gd name="T87" fmla="*/ 187 h 375"/>
                <a:gd name="T88" fmla="*/ 134 w 187"/>
                <a:gd name="T89" fmla="*/ 238 h 375"/>
                <a:gd name="T90" fmla="*/ 109 w 187"/>
                <a:gd name="T91" fmla="*/ 280 h 375"/>
                <a:gd name="T92" fmla="*/ 0 w 187"/>
                <a:gd name="T93" fmla="*/ 331 h 375"/>
                <a:gd name="T94" fmla="*/ 0 w 187"/>
                <a:gd name="T95" fmla="*/ 375 h 375"/>
                <a:gd name="T96" fmla="*/ 0 w 187"/>
                <a:gd name="T97" fmla="*/ 375 h 375"/>
                <a:gd name="T98" fmla="*/ 187 w 187"/>
                <a:gd name="T99" fmla="*/ 187 h 375"/>
                <a:gd name="T100" fmla="*/ 187 w 187"/>
                <a:gd name="T101" fmla="*/ 180 h 375"/>
                <a:gd name="T102" fmla="*/ 186 w 187"/>
                <a:gd name="T103" fmla="*/ 164 h 375"/>
                <a:gd name="T104" fmla="*/ 146 w 187"/>
                <a:gd name="T105" fmla="*/ 70 h 375"/>
                <a:gd name="T106" fmla="*/ 132 w 187"/>
                <a:gd name="T107" fmla="*/ 54 h 375"/>
                <a:gd name="T108" fmla="*/ 0 w 187"/>
                <a:gd name="T109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7" h="375">
                  <a:moveTo>
                    <a:pt x="0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79" y="45"/>
                    <a:pt x="142" y="108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205"/>
                    <a:pt x="140" y="223"/>
                    <a:pt x="134" y="238"/>
                  </a:cubicBezTo>
                  <a:cubicBezTo>
                    <a:pt x="128" y="254"/>
                    <a:pt x="120" y="268"/>
                    <a:pt x="109" y="280"/>
                  </a:cubicBezTo>
                  <a:cubicBezTo>
                    <a:pt x="83" y="311"/>
                    <a:pt x="44" y="331"/>
                    <a:pt x="0" y="331"/>
                  </a:cubicBezTo>
                  <a:cubicBezTo>
                    <a:pt x="0" y="375"/>
                    <a:pt x="0" y="375"/>
                    <a:pt x="0" y="375"/>
                  </a:cubicBezTo>
                  <a:cubicBezTo>
                    <a:pt x="0" y="375"/>
                    <a:pt x="0" y="375"/>
                    <a:pt x="0" y="375"/>
                  </a:cubicBezTo>
                  <a:cubicBezTo>
                    <a:pt x="103" y="375"/>
                    <a:pt x="187" y="291"/>
                    <a:pt x="187" y="187"/>
                  </a:cubicBezTo>
                  <a:cubicBezTo>
                    <a:pt x="187" y="185"/>
                    <a:pt x="187" y="182"/>
                    <a:pt x="187" y="180"/>
                  </a:cubicBezTo>
                  <a:cubicBezTo>
                    <a:pt x="187" y="174"/>
                    <a:pt x="186" y="169"/>
                    <a:pt x="186" y="164"/>
                  </a:cubicBezTo>
                  <a:cubicBezTo>
                    <a:pt x="181" y="129"/>
                    <a:pt x="167" y="97"/>
                    <a:pt x="146" y="70"/>
                  </a:cubicBezTo>
                  <a:cubicBezTo>
                    <a:pt x="142" y="65"/>
                    <a:pt x="137" y="59"/>
                    <a:pt x="132" y="54"/>
                  </a:cubicBezTo>
                  <a:cubicBezTo>
                    <a:pt x="98" y="21"/>
                    <a:pt x="51" y="0"/>
                    <a:pt x="0" y="0"/>
                  </a:cubicBezTo>
                </a:path>
              </a:pathLst>
            </a:custGeom>
            <a:solidFill>
              <a:srgbClr val="4F4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35"/>
            <p:cNvSpPr>
              <a:spLocks/>
            </p:cNvSpPr>
            <p:nvPr/>
          </p:nvSpPr>
          <p:spPr bwMode="auto">
            <a:xfrm>
              <a:off x="2832100" y="2220913"/>
              <a:ext cx="447675" cy="893763"/>
            </a:xfrm>
            <a:custGeom>
              <a:avLst/>
              <a:gdLst>
                <a:gd name="T0" fmla="*/ 188 w 188"/>
                <a:gd name="T1" fmla="*/ 0 h 375"/>
                <a:gd name="T2" fmla="*/ 91 w 188"/>
                <a:gd name="T3" fmla="*/ 27 h 375"/>
                <a:gd name="T4" fmla="*/ 56 w 188"/>
                <a:gd name="T5" fmla="*/ 54 h 375"/>
                <a:gd name="T6" fmla="*/ 0 w 188"/>
                <a:gd name="T7" fmla="*/ 187 h 375"/>
                <a:gd name="T8" fmla="*/ 188 w 188"/>
                <a:gd name="T9" fmla="*/ 375 h 375"/>
                <a:gd name="T10" fmla="*/ 188 w 188"/>
                <a:gd name="T11" fmla="*/ 331 h 375"/>
                <a:gd name="T12" fmla="*/ 188 w 188"/>
                <a:gd name="T13" fmla="*/ 331 h 375"/>
                <a:gd name="T14" fmla="*/ 87 w 188"/>
                <a:gd name="T15" fmla="*/ 289 h 375"/>
                <a:gd name="T16" fmla="*/ 73 w 188"/>
                <a:gd name="T17" fmla="*/ 273 h 375"/>
                <a:gd name="T18" fmla="*/ 44 w 188"/>
                <a:gd name="T19" fmla="*/ 190 h 375"/>
                <a:gd name="T20" fmla="*/ 44 w 188"/>
                <a:gd name="T21" fmla="*/ 190 h 375"/>
                <a:gd name="T22" fmla="*/ 44 w 188"/>
                <a:gd name="T23" fmla="*/ 189 h 375"/>
                <a:gd name="T24" fmla="*/ 44 w 188"/>
                <a:gd name="T25" fmla="*/ 189 h 375"/>
                <a:gd name="T26" fmla="*/ 44 w 188"/>
                <a:gd name="T27" fmla="*/ 189 h 375"/>
                <a:gd name="T28" fmla="*/ 44 w 188"/>
                <a:gd name="T29" fmla="*/ 189 h 375"/>
                <a:gd name="T30" fmla="*/ 44 w 188"/>
                <a:gd name="T31" fmla="*/ 189 h 375"/>
                <a:gd name="T32" fmla="*/ 44 w 188"/>
                <a:gd name="T33" fmla="*/ 189 h 375"/>
                <a:gd name="T34" fmla="*/ 44 w 188"/>
                <a:gd name="T35" fmla="*/ 189 h 375"/>
                <a:gd name="T36" fmla="*/ 44 w 188"/>
                <a:gd name="T37" fmla="*/ 189 h 375"/>
                <a:gd name="T38" fmla="*/ 44 w 188"/>
                <a:gd name="T39" fmla="*/ 188 h 375"/>
                <a:gd name="T40" fmla="*/ 44 w 188"/>
                <a:gd name="T41" fmla="*/ 188 h 375"/>
                <a:gd name="T42" fmla="*/ 44 w 188"/>
                <a:gd name="T43" fmla="*/ 188 h 375"/>
                <a:gd name="T44" fmla="*/ 44 w 188"/>
                <a:gd name="T45" fmla="*/ 188 h 375"/>
                <a:gd name="T46" fmla="*/ 44 w 188"/>
                <a:gd name="T47" fmla="*/ 188 h 375"/>
                <a:gd name="T48" fmla="*/ 44 w 188"/>
                <a:gd name="T49" fmla="*/ 188 h 375"/>
                <a:gd name="T50" fmla="*/ 44 w 188"/>
                <a:gd name="T51" fmla="*/ 188 h 375"/>
                <a:gd name="T52" fmla="*/ 44 w 188"/>
                <a:gd name="T53" fmla="*/ 188 h 375"/>
                <a:gd name="T54" fmla="*/ 44 w 188"/>
                <a:gd name="T55" fmla="*/ 188 h 375"/>
                <a:gd name="T56" fmla="*/ 44 w 188"/>
                <a:gd name="T57" fmla="*/ 187 h 375"/>
                <a:gd name="T58" fmla="*/ 44 w 188"/>
                <a:gd name="T59" fmla="*/ 187 h 375"/>
                <a:gd name="T60" fmla="*/ 44 w 188"/>
                <a:gd name="T61" fmla="*/ 187 h 375"/>
                <a:gd name="T62" fmla="*/ 44 w 188"/>
                <a:gd name="T63" fmla="*/ 187 h 375"/>
                <a:gd name="T64" fmla="*/ 44 w 188"/>
                <a:gd name="T65" fmla="*/ 187 h 375"/>
                <a:gd name="T66" fmla="*/ 44 w 188"/>
                <a:gd name="T67" fmla="*/ 187 h 375"/>
                <a:gd name="T68" fmla="*/ 44 w 188"/>
                <a:gd name="T69" fmla="*/ 187 h 375"/>
                <a:gd name="T70" fmla="*/ 44 w 188"/>
                <a:gd name="T71" fmla="*/ 187 h 375"/>
                <a:gd name="T72" fmla="*/ 44 w 188"/>
                <a:gd name="T73" fmla="*/ 187 h 375"/>
                <a:gd name="T74" fmla="*/ 188 w 188"/>
                <a:gd name="T75" fmla="*/ 44 h 375"/>
                <a:gd name="T76" fmla="*/ 188 w 188"/>
                <a:gd name="T77" fmla="*/ 0 h 375"/>
                <a:gd name="T78" fmla="*/ 188 w 188"/>
                <a:gd name="T79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8" h="375">
                  <a:moveTo>
                    <a:pt x="188" y="0"/>
                  </a:moveTo>
                  <a:cubicBezTo>
                    <a:pt x="152" y="0"/>
                    <a:pt x="119" y="10"/>
                    <a:pt x="91" y="27"/>
                  </a:cubicBezTo>
                  <a:cubicBezTo>
                    <a:pt x="78" y="35"/>
                    <a:pt x="67" y="44"/>
                    <a:pt x="56" y="54"/>
                  </a:cubicBezTo>
                  <a:cubicBezTo>
                    <a:pt x="22" y="88"/>
                    <a:pt x="0" y="135"/>
                    <a:pt x="0" y="187"/>
                  </a:cubicBezTo>
                  <a:cubicBezTo>
                    <a:pt x="0" y="291"/>
                    <a:pt x="84" y="375"/>
                    <a:pt x="188" y="375"/>
                  </a:cubicBezTo>
                  <a:cubicBezTo>
                    <a:pt x="188" y="331"/>
                    <a:pt x="188" y="331"/>
                    <a:pt x="188" y="331"/>
                  </a:cubicBezTo>
                  <a:cubicBezTo>
                    <a:pt x="188" y="331"/>
                    <a:pt x="188" y="331"/>
                    <a:pt x="188" y="331"/>
                  </a:cubicBezTo>
                  <a:cubicBezTo>
                    <a:pt x="148" y="331"/>
                    <a:pt x="112" y="315"/>
                    <a:pt x="87" y="289"/>
                  </a:cubicBezTo>
                  <a:cubicBezTo>
                    <a:pt x="82" y="284"/>
                    <a:pt x="77" y="278"/>
                    <a:pt x="73" y="273"/>
                  </a:cubicBezTo>
                  <a:cubicBezTo>
                    <a:pt x="55" y="249"/>
                    <a:pt x="45" y="221"/>
                    <a:pt x="44" y="190"/>
                  </a:cubicBezTo>
                  <a:cubicBezTo>
                    <a:pt x="44" y="190"/>
                    <a:pt x="44" y="190"/>
                    <a:pt x="44" y="190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08"/>
                    <a:pt x="109" y="44"/>
                    <a:pt x="188" y="44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8" y="0"/>
                    <a:pt x="188" y="0"/>
                    <a:pt x="188" y="0"/>
                  </a:cubicBezTo>
                </a:path>
              </a:pathLst>
            </a:custGeom>
            <a:solidFill>
              <a:srgbClr val="6869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36"/>
            <p:cNvSpPr>
              <a:spLocks noEditPoints="1"/>
            </p:cNvSpPr>
            <p:nvPr/>
          </p:nvSpPr>
          <p:spPr bwMode="auto">
            <a:xfrm>
              <a:off x="3279775" y="2325688"/>
              <a:ext cx="4763" cy="0"/>
            </a:xfrm>
            <a:custGeom>
              <a:avLst/>
              <a:gdLst>
                <a:gd name="T0" fmla="*/ 1 w 2"/>
                <a:gd name="T1" fmla="*/ 2 w 2"/>
                <a:gd name="T2" fmla="*/ 1 w 2"/>
                <a:gd name="T3" fmla="*/ 1 w 2"/>
                <a:gd name="T4" fmla="*/ 1 w 2"/>
                <a:gd name="T5" fmla="*/ 1 w 2"/>
                <a:gd name="T6" fmla="*/ 1 w 2"/>
                <a:gd name="T7" fmla="*/ 1 w 2"/>
                <a:gd name="T8" fmla="*/ 1 w 2"/>
                <a:gd name="T9" fmla="*/ 1 w 2"/>
                <a:gd name="T10" fmla="*/ 1 w 2"/>
                <a:gd name="T11" fmla="*/ 1 w 2"/>
                <a:gd name="T12" fmla="*/ 0 w 2"/>
                <a:gd name="T13" fmla="*/ 1 w 2"/>
                <a:gd name="T14" fmla="*/ 0 w 2"/>
                <a:gd name="T15" fmla="*/ 0 w 2"/>
                <a:gd name="T16" fmla="*/ 0 w 2"/>
                <a:gd name="T17" fmla="*/ 0 w 2"/>
                <a:gd name="T18" fmla="*/ 0 w 2"/>
                <a:gd name="T19" fmla="*/ 0 w 2"/>
                <a:gd name="T20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17E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37"/>
            <p:cNvSpPr>
              <a:spLocks noEditPoints="1"/>
            </p:cNvSpPr>
            <p:nvPr/>
          </p:nvSpPr>
          <p:spPr bwMode="auto">
            <a:xfrm>
              <a:off x="3322638" y="2328863"/>
              <a:ext cx="298450" cy="328613"/>
            </a:xfrm>
            <a:custGeom>
              <a:avLst/>
              <a:gdLst>
                <a:gd name="T0" fmla="*/ 125 w 125"/>
                <a:gd name="T1" fmla="*/ 135 h 138"/>
                <a:gd name="T2" fmla="*/ 125 w 125"/>
                <a:gd name="T3" fmla="*/ 135 h 138"/>
                <a:gd name="T4" fmla="*/ 125 w 125"/>
                <a:gd name="T5" fmla="*/ 138 h 138"/>
                <a:gd name="T6" fmla="*/ 125 w 125"/>
                <a:gd name="T7" fmla="*/ 135 h 138"/>
                <a:gd name="T8" fmla="*/ 65 w 125"/>
                <a:gd name="T9" fmla="*/ 25 h 138"/>
                <a:gd name="T10" fmla="*/ 65 w 125"/>
                <a:gd name="T11" fmla="*/ 25 h 138"/>
                <a:gd name="T12" fmla="*/ 82 w 125"/>
                <a:gd name="T13" fmla="*/ 40 h 138"/>
                <a:gd name="T14" fmla="*/ 54 w 125"/>
                <a:gd name="T15" fmla="*/ 66 h 138"/>
                <a:gd name="T16" fmla="*/ 54 w 125"/>
                <a:gd name="T17" fmla="*/ 66 h 138"/>
                <a:gd name="T18" fmla="*/ 82 w 125"/>
                <a:gd name="T19" fmla="*/ 40 h 138"/>
                <a:gd name="T20" fmla="*/ 123 w 125"/>
                <a:gd name="T21" fmla="*/ 119 h 138"/>
                <a:gd name="T22" fmla="*/ 123 w 125"/>
                <a:gd name="T23" fmla="*/ 119 h 138"/>
                <a:gd name="T24" fmla="*/ 65 w 125"/>
                <a:gd name="T25" fmla="*/ 25 h 138"/>
                <a:gd name="T26" fmla="*/ 0 w 125"/>
                <a:gd name="T27" fmla="*/ 0 h 138"/>
                <a:gd name="T28" fmla="*/ 35 w 125"/>
                <a:gd name="T29" fmla="*/ 9 h 138"/>
                <a:gd name="T30" fmla="*/ 35 w 125"/>
                <a:gd name="T31" fmla="*/ 9 h 138"/>
                <a:gd name="T32" fmla="*/ 0 w 125"/>
                <a:gd name="T33" fmla="*/ 0 h 138"/>
                <a:gd name="T34" fmla="*/ 0 w 125"/>
                <a:gd name="T35" fmla="*/ 0 h 138"/>
                <a:gd name="T36" fmla="*/ 0 w 125"/>
                <a:gd name="T37" fmla="*/ 0 h 138"/>
                <a:gd name="T38" fmla="*/ 0 w 125"/>
                <a:gd name="T3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5" h="138">
                  <a:moveTo>
                    <a:pt x="125" y="135"/>
                  </a:moveTo>
                  <a:cubicBezTo>
                    <a:pt x="125" y="135"/>
                    <a:pt x="125" y="135"/>
                    <a:pt x="125" y="135"/>
                  </a:cubicBezTo>
                  <a:cubicBezTo>
                    <a:pt x="125" y="136"/>
                    <a:pt x="125" y="137"/>
                    <a:pt x="125" y="138"/>
                  </a:cubicBezTo>
                  <a:cubicBezTo>
                    <a:pt x="125" y="137"/>
                    <a:pt x="125" y="136"/>
                    <a:pt x="125" y="135"/>
                  </a:cubicBezTo>
                  <a:moveTo>
                    <a:pt x="65" y="25"/>
                  </a:moveTo>
                  <a:cubicBezTo>
                    <a:pt x="65" y="25"/>
                    <a:pt x="65" y="25"/>
                    <a:pt x="65" y="25"/>
                  </a:cubicBezTo>
                  <a:cubicBezTo>
                    <a:pt x="71" y="30"/>
                    <a:pt x="76" y="35"/>
                    <a:pt x="82" y="40"/>
                  </a:cubicBezTo>
                  <a:cubicBezTo>
                    <a:pt x="74" y="47"/>
                    <a:pt x="64" y="56"/>
                    <a:pt x="54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64" y="56"/>
                    <a:pt x="74" y="47"/>
                    <a:pt x="82" y="40"/>
                  </a:cubicBezTo>
                  <a:cubicBezTo>
                    <a:pt x="103" y="61"/>
                    <a:pt x="118" y="88"/>
                    <a:pt x="123" y="119"/>
                  </a:cubicBezTo>
                  <a:cubicBezTo>
                    <a:pt x="123" y="119"/>
                    <a:pt x="123" y="119"/>
                    <a:pt x="123" y="119"/>
                  </a:cubicBezTo>
                  <a:cubicBezTo>
                    <a:pt x="117" y="80"/>
                    <a:pt x="95" y="47"/>
                    <a:pt x="65" y="25"/>
                  </a:cubicBezTo>
                  <a:moveTo>
                    <a:pt x="0" y="0"/>
                  </a:moveTo>
                  <a:cubicBezTo>
                    <a:pt x="12" y="2"/>
                    <a:pt x="24" y="5"/>
                    <a:pt x="35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24" y="5"/>
                    <a:pt x="12" y="2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5B2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38"/>
            <p:cNvSpPr>
              <a:spLocks/>
            </p:cNvSpPr>
            <p:nvPr/>
          </p:nvSpPr>
          <p:spPr bwMode="auto">
            <a:xfrm>
              <a:off x="3406775" y="2349500"/>
              <a:ext cx="71438" cy="38100"/>
            </a:xfrm>
            <a:custGeom>
              <a:avLst/>
              <a:gdLst>
                <a:gd name="T0" fmla="*/ 0 w 30"/>
                <a:gd name="T1" fmla="*/ 0 h 16"/>
                <a:gd name="T2" fmla="*/ 0 w 30"/>
                <a:gd name="T3" fmla="*/ 0 h 16"/>
                <a:gd name="T4" fmla="*/ 30 w 30"/>
                <a:gd name="T5" fmla="*/ 16 h 16"/>
                <a:gd name="T6" fmla="*/ 30 w 30"/>
                <a:gd name="T7" fmla="*/ 16 h 16"/>
                <a:gd name="T8" fmla="*/ 0 w 30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1" y="5"/>
                    <a:pt x="21" y="10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21" y="10"/>
                    <a:pt x="11" y="5"/>
                    <a:pt x="0" y="0"/>
                  </a:cubicBezTo>
                </a:path>
              </a:pathLst>
            </a:custGeom>
            <a:solidFill>
              <a:srgbClr val="F5B3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39"/>
            <p:cNvSpPr>
              <a:spLocks/>
            </p:cNvSpPr>
            <p:nvPr/>
          </p:nvSpPr>
          <p:spPr bwMode="auto">
            <a:xfrm>
              <a:off x="3616325" y="2613025"/>
              <a:ext cx="4763" cy="38100"/>
            </a:xfrm>
            <a:custGeom>
              <a:avLst/>
              <a:gdLst>
                <a:gd name="T0" fmla="*/ 0 w 2"/>
                <a:gd name="T1" fmla="*/ 0 h 16"/>
                <a:gd name="T2" fmla="*/ 0 w 2"/>
                <a:gd name="T3" fmla="*/ 0 h 16"/>
                <a:gd name="T4" fmla="*/ 2 w 2"/>
                <a:gd name="T5" fmla="*/ 16 h 16"/>
                <a:gd name="T6" fmla="*/ 2 w 2"/>
                <a:gd name="T7" fmla="*/ 16 h 16"/>
                <a:gd name="T8" fmla="*/ 0 w 2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5"/>
                    <a:pt x="2" y="10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0"/>
                    <a:pt x="1" y="5"/>
                    <a:pt x="0" y="0"/>
                  </a:cubicBezTo>
                </a:path>
              </a:pathLst>
            </a:custGeom>
            <a:solidFill>
              <a:srgbClr val="F5B3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40"/>
            <p:cNvSpPr>
              <a:spLocks noEditPoints="1"/>
            </p:cNvSpPr>
            <p:nvPr/>
          </p:nvSpPr>
          <p:spPr bwMode="auto">
            <a:xfrm>
              <a:off x="3621088" y="2657475"/>
              <a:ext cx="0" cy="4763"/>
            </a:xfrm>
            <a:custGeom>
              <a:avLst/>
              <a:gdLst>
                <a:gd name="T0" fmla="*/ 2 h 2"/>
                <a:gd name="T1" fmla="*/ 2 h 2"/>
                <a:gd name="T2" fmla="*/ 2 h 2"/>
                <a:gd name="T3" fmla="*/ 2 h 2"/>
                <a:gd name="T4" fmla="*/ 2 h 2"/>
                <a:gd name="T5" fmla="*/ 2 h 2"/>
                <a:gd name="T6" fmla="*/ 2 h 2"/>
                <a:gd name="T7" fmla="*/ 2 h 2"/>
                <a:gd name="T8" fmla="*/ 2 h 2"/>
                <a:gd name="T9" fmla="*/ 1 h 2"/>
                <a:gd name="T10" fmla="*/ 1 h 2"/>
                <a:gd name="T11" fmla="*/ 1 h 2"/>
                <a:gd name="T12" fmla="*/ 1 h 2"/>
                <a:gd name="T13" fmla="*/ 1 h 2"/>
                <a:gd name="T14" fmla="*/ 1 h 2"/>
                <a:gd name="T15" fmla="*/ 1 h 2"/>
                <a:gd name="T16" fmla="*/ 1 h 2"/>
                <a:gd name="T17" fmla="*/ 1 h 2"/>
                <a:gd name="T18" fmla="*/ 1 h 2"/>
                <a:gd name="T19" fmla="*/ 1 h 2"/>
                <a:gd name="T20" fmla="*/ 1 h 2"/>
                <a:gd name="T21" fmla="*/ 0 h 2"/>
                <a:gd name="T22" fmla="*/ 1 h 2"/>
                <a:gd name="T23" fmla="*/ 0 h 2"/>
                <a:gd name="T24" fmla="*/ 0 h 2"/>
                <a:gd name="T25" fmla="*/ 0 h 2"/>
                <a:gd name="T26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5B2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41"/>
            <p:cNvSpPr>
              <a:spLocks/>
            </p:cNvSpPr>
            <p:nvPr/>
          </p:nvSpPr>
          <p:spPr bwMode="auto">
            <a:xfrm>
              <a:off x="3284538" y="2325688"/>
              <a:ext cx="336550" cy="336550"/>
            </a:xfrm>
            <a:custGeom>
              <a:avLst/>
              <a:gdLst>
                <a:gd name="T0" fmla="*/ 0 w 141"/>
                <a:gd name="T1" fmla="*/ 0 h 141"/>
                <a:gd name="T2" fmla="*/ 16 w 141"/>
                <a:gd name="T3" fmla="*/ 1 h 141"/>
                <a:gd name="T4" fmla="*/ 16 w 141"/>
                <a:gd name="T5" fmla="*/ 1 h 141"/>
                <a:gd name="T6" fmla="*/ 16 w 141"/>
                <a:gd name="T7" fmla="*/ 1 h 141"/>
                <a:gd name="T8" fmla="*/ 141 w 141"/>
                <a:gd name="T9" fmla="*/ 139 h 141"/>
                <a:gd name="T10" fmla="*/ 141 w 141"/>
                <a:gd name="T11" fmla="*/ 139 h 141"/>
                <a:gd name="T12" fmla="*/ 141 w 141"/>
                <a:gd name="T13" fmla="*/ 139 h 141"/>
                <a:gd name="T14" fmla="*/ 141 w 141"/>
                <a:gd name="T15" fmla="*/ 139 h 141"/>
                <a:gd name="T16" fmla="*/ 141 w 141"/>
                <a:gd name="T17" fmla="*/ 140 h 141"/>
                <a:gd name="T18" fmla="*/ 141 w 141"/>
                <a:gd name="T19" fmla="*/ 140 h 141"/>
                <a:gd name="T20" fmla="*/ 141 w 141"/>
                <a:gd name="T21" fmla="*/ 140 h 141"/>
                <a:gd name="T22" fmla="*/ 141 w 141"/>
                <a:gd name="T23" fmla="*/ 140 h 141"/>
                <a:gd name="T24" fmla="*/ 141 w 141"/>
                <a:gd name="T25" fmla="*/ 140 h 141"/>
                <a:gd name="T26" fmla="*/ 141 w 141"/>
                <a:gd name="T27" fmla="*/ 140 h 141"/>
                <a:gd name="T28" fmla="*/ 141 w 141"/>
                <a:gd name="T29" fmla="*/ 140 h 141"/>
                <a:gd name="T30" fmla="*/ 141 w 141"/>
                <a:gd name="T31" fmla="*/ 140 h 141"/>
                <a:gd name="T32" fmla="*/ 141 w 141"/>
                <a:gd name="T33" fmla="*/ 140 h 141"/>
                <a:gd name="T34" fmla="*/ 141 w 141"/>
                <a:gd name="T35" fmla="*/ 141 h 141"/>
                <a:gd name="T36" fmla="*/ 141 w 141"/>
                <a:gd name="T37" fmla="*/ 141 h 141"/>
                <a:gd name="T38" fmla="*/ 141 w 141"/>
                <a:gd name="T39" fmla="*/ 141 h 141"/>
                <a:gd name="T40" fmla="*/ 141 w 141"/>
                <a:gd name="T41" fmla="*/ 141 h 141"/>
                <a:gd name="T42" fmla="*/ 141 w 141"/>
                <a:gd name="T43" fmla="*/ 141 h 141"/>
                <a:gd name="T44" fmla="*/ 141 w 141"/>
                <a:gd name="T45" fmla="*/ 141 h 141"/>
                <a:gd name="T46" fmla="*/ 141 w 141"/>
                <a:gd name="T47" fmla="*/ 141 h 141"/>
                <a:gd name="T48" fmla="*/ 0 w 141"/>
                <a:gd name="T49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1" h="141">
                  <a:moveTo>
                    <a:pt x="0" y="0"/>
                  </a:moveTo>
                  <a:cubicBezTo>
                    <a:pt x="5" y="0"/>
                    <a:pt x="10" y="0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85" y="10"/>
                    <a:pt x="139" y="68"/>
                    <a:pt x="141" y="139"/>
                  </a:cubicBezTo>
                  <a:cubicBezTo>
                    <a:pt x="141" y="139"/>
                    <a:pt x="141" y="139"/>
                    <a:pt x="141" y="139"/>
                  </a:cubicBezTo>
                  <a:cubicBezTo>
                    <a:pt x="141" y="139"/>
                    <a:pt x="141" y="139"/>
                    <a:pt x="141" y="139"/>
                  </a:cubicBezTo>
                  <a:cubicBezTo>
                    <a:pt x="141" y="139"/>
                    <a:pt x="141" y="139"/>
                    <a:pt x="141" y="139"/>
                  </a:cubicBezTo>
                  <a:cubicBezTo>
                    <a:pt x="141" y="139"/>
                    <a:pt x="141" y="140"/>
                    <a:pt x="141" y="140"/>
                  </a:cubicBezTo>
                  <a:cubicBezTo>
                    <a:pt x="141" y="140"/>
                    <a:pt x="141" y="140"/>
                    <a:pt x="141" y="140"/>
                  </a:cubicBezTo>
                  <a:cubicBezTo>
                    <a:pt x="141" y="140"/>
                    <a:pt x="141" y="140"/>
                    <a:pt x="141" y="140"/>
                  </a:cubicBezTo>
                  <a:cubicBezTo>
                    <a:pt x="141" y="140"/>
                    <a:pt x="141" y="140"/>
                    <a:pt x="141" y="140"/>
                  </a:cubicBezTo>
                  <a:cubicBezTo>
                    <a:pt x="141" y="140"/>
                    <a:pt x="141" y="140"/>
                    <a:pt x="141" y="140"/>
                  </a:cubicBezTo>
                  <a:cubicBezTo>
                    <a:pt x="141" y="140"/>
                    <a:pt x="141" y="140"/>
                    <a:pt x="141" y="140"/>
                  </a:cubicBezTo>
                  <a:cubicBezTo>
                    <a:pt x="141" y="140"/>
                    <a:pt x="141" y="140"/>
                    <a:pt x="141" y="140"/>
                  </a:cubicBezTo>
                  <a:cubicBezTo>
                    <a:pt x="141" y="140"/>
                    <a:pt x="141" y="140"/>
                    <a:pt x="141" y="140"/>
                  </a:cubicBezTo>
                  <a:cubicBezTo>
                    <a:pt x="141" y="140"/>
                    <a:pt x="141" y="140"/>
                    <a:pt x="141" y="140"/>
                  </a:cubicBezTo>
                  <a:cubicBezTo>
                    <a:pt x="141" y="141"/>
                    <a:pt x="141" y="141"/>
                    <a:pt x="141" y="141"/>
                  </a:cubicBezTo>
                  <a:cubicBezTo>
                    <a:pt x="141" y="141"/>
                    <a:pt x="141" y="141"/>
                    <a:pt x="141" y="141"/>
                  </a:cubicBezTo>
                  <a:cubicBezTo>
                    <a:pt x="141" y="141"/>
                    <a:pt x="141" y="141"/>
                    <a:pt x="141" y="141"/>
                  </a:cubicBezTo>
                  <a:cubicBezTo>
                    <a:pt x="141" y="141"/>
                    <a:pt x="141" y="141"/>
                    <a:pt x="141" y="141"/>
                  </a:cubicBezTo>
                  <a:cubicBezTo>
                    <a:pt x="141" y="141"/>
                    <a:pt x="141" y="141"/>
                    <a:pt x="141" y="141"/>
                  </a:cubicBezTo>
                  <a:cubicBezTo>
                    <a:pt x="141" y="141"/>
                    <a:pt x="141" y="141"/>
                    <a:pt x="141" y="141"/>
                  </a:cubicBezTo>
                  <a:cubicBezTo>
                    <a:pt x="141" y="141"/>
                    <a:pt x="141" y="141"/>
                    <a:pt x="141" y="141"/>
                  </a:cubicBezTo>
                  <a:cubicBezTo>
                    <a:pt x="140" y="64"/>
                    <a:pt x="77" y="1"/>
                    <a:pt x="0" y="0"/>
                  </a:cubicBezTo>
                </a:path>
              </a:pathLst>
            </a:custGeom>
            <a:solidFill>
              <a:srgbClr val="C17E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42"/>
            <p:cNvSpPr>
              <a:spLocks/>
            </p:cNvSpPr>
            <p:nvPr/>
          </p:nvSpPr>
          <p:spPr bwMode="auto">
            <a:xfrm>
              <a:off x="3621088" y="26622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5B2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Oval 43"/>
            <p:cNvSpPr>
              <a:spLocks noChangeArrowheads="1"/>
            </p:cNvSpPr>
            <p:nvPr/>
          </p:nvSpPr>
          <p:spPr bwMode="auto">
            <a:xfrm>
              <a:off x="3621088" y="2662238"/>
              <a:ext cx="1588" cy="1588"/>
            </a:xfrm>
            <a:prstGeom prst="ellipse">
              <a:avLst/>
            </a:prstGeom>
            <a:solidFill>
              <a:srgbClr val="C17E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44"/>
            <p:cNvSpPr>
              <a:spLocks/>
            </p:cNvSpPr>
            <p:nvPr/>
          </p:nvSpPr>
          <p:spPr bwMode="auto">
            <a:xfrm>
              <a:off x="3621088" y="26654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5B2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45"/>
            <p:cNvSpPr>
              <a:spLocks/>
            </p:cNvSpPr>
            <p:nvPr/>
          </p:nvSpPr>
          <p:spPr bwMode="auto">
            <a:xfrm>
              <a:off x="3621088" y="2662238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C17E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46"/>
            <p:cNvSpPr>
              <a:spLocks/>
            </p:cNvSpPr>
            <p:nvPr/>
          </p:nvSpPr>
          <p:spPr bwMode="auto">
            <a:xfrm>
              <a:off x="3621088" y="26654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5B2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Oval 47"/>
            <p:cNvSpPr>
              <a:spLocks noChangeArrowheads="1"/>
            </p:cNvSpPr>
            <p:nvPr/>
          </p:nvSpPr>
          <p:spPr bwMode="auto">
            <a:xfrm>
              <a:off x="3621088" y="2665413"/>
              <a:ext cx="1588" cy="1588"/>
            </a:xfrm>
            <a:prstGeom prst="ellipse">
              <a:avLst/>
            </a:prstGeom>
            <a:solidFill>
              <a:srgbClr val="C17E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48"/>
            <p:cNvSpPr>
              <a:spLocks/>
            </p:cNvSpPr>
            <p:nvPr/>
          </p:nvSpPr>
          <p:spPr bwMode="auto">
            <a:xfrm>
              <a:off x="3621088" y="26654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5B2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Oval 49"/>
            <p:cNvSpPr>
              <a:spLocks noChangeArrowheads="1"/>
            </p:cNvSpPr>
            <p:nvPr/>
          </p:nvSpPr>
          <p:spPr bwMode="auto">
            <a:xfrm>
              <a:off x="3621088" y="2665413"/>
              <a:ext cx="1588" cy="1588"/>
            </a:xfrm>
            <a:prstGeom prst="ellipse">
              <a:avLst/>
            </a:prstGeom>
            <a:solidFill>
              <a:srgbClr val="C17E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50"/>
            <p:cNvSpPr>
              <a:spLocks/>
            </p:cNvSpPr>
            <p:nvPr/>
          </p:nvSpPr>
          <p:spPr bwMode="auto">
            <a:xfrm>
              <a:off x="3621088" y="26654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5B2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Oval 51"/>
            <p:cNvSpPr>
              <a:spLocks noChangeArrowheads="1"/>
            </p:cNvSpPr>
            <p:nvPr/>
          </p:nvSpPr>
          <p:spPr bwMode="auto">
            <a:xfrm>
              <a:off x="3621088" y="2665413"/>
              <a:ext cx="1588" cy="1588"/>
            </a:xfrm>
            <a:prstGeom prst="ellipse">
              <a:avLst/>
            </a:prstGeom>
            <a:solidFill>
              <a:srgbClr val="C17E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52"/>
            <p:cNvSpPr>
              <a:spLocks/>
            </p:cNvSpPr>
            <p:nvPr/>
          </p:nvSpPr>
          <p:spPr bwMode="auto">
            <a:xfrm>
              <a:off x="3621088" y="2665413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5B2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53"/>
            <p:cNvSpPr>
              <a:spLocks/>
            </p:cNvSpPr>
            <p:nvPr/>
          </p:nvSpPr>
          <p:spPr bwMode="auto">
            <a:xfrm>
              <a:off x="3621088" y="2665413"/>
              <a:ext cx="0" cy="1588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C17E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54"/>
            <p:cNvSpPr>
              <a:spLocks/>
            </p:cNvSpPr>
            <p:nvPr/>
          </p:nvSpPr>
          <p:spPr bwMode="auto">
            <a:xfrm>
              <a:off x="3621088" y="26670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5B2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Oval 55"/>
            <p:cNvSpPr>
              <a:spLocks noChangeArrowheads="1"/>
            </p:cNvSpPr>
            <p:nvPr/>
          </p:nvSpPr>
          <p:spPr bwMode="auto">
            <a:xfrm>
              <a:off x="3621088" y="2667000"/>
              <a:ext cx="1588" cy="1588"/>
            </a:xfrm>
            <a:prstGeom prst="ellipse">
              <a:avLst/>
            </a:prstGeom>
            <a:solidFill>
              <a:srgbClr val="C17E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56"/>
            <p:cNvSpPr>
              <a:spLocks/>
            </p:cNvSpPr>
            <p:nvPr/>
          </p:nvSpPr>
          <p:spPr bwMode="auto">
            <a:xfrm>
              <a:off x="3621088" y="26670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5B2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Oval 57"/>
            <p:cNvSpPr>
              <a:spLocks noChangeArrowheads="1"/>
            </p:cNvSpPr>
            <p:nvPr/>
          </p:nvSpPr>
          <p:spPr bwMode="auto">
            <a:xfrm>
              <a:off x="3621088" y="2667000"/>
              <a:ext cx="1588" cy="1588"/>
            </a:xfrm>
            <a:prstGeom prst="ellipse">
              <a:avLst/>
            </a:prstGeom>
            <a:solidFill>
              <a:srgbClr val="C17E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58"/>
            <p:cNvSpPr>
              <a:spLocks/>
            </p:cNvSpPr>
            <p:nvPr/>
          </p:nvSpPr>
          <p:spPr bwMode="auto">
            <a:xfrm>
              <a:off x="3621088" y="26670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5B2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Oval 59"/>
            <p:cNvSpPr>
              <a:spLocks noChangeArrowheads="1"/>
            </p:cNvSpPr>
            <p:nvPr/>
          </p:nvSpPr>
          <p:spPr bwMode="auto">
            <a:xfrm>
              <a:off x="3621088" y="2667000"/>
              <a:ext cx="1588" cy="1588"/>
            </a:xfrm>
            <a:prstGeom prst="ellipse">
              <a:avLst/>
            </a:prstGeom>
            <a:solidFill>
              <a:srgbClr val="C17E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60"/>
            <p:cNvSpPr>
              <a:spLocks noEditPoints="1"/>
            </p:cNvSpPr>
            <p:nvPr/>
          </p:nvSpPr>
          <p:spPr bwMode="auto">
            <a:xfrm>
              <a:off x="2936875" y="2670175"/>
              <a:ext cx="584200" cy="339725"/>
            </a:xfrm>
            <a:custGeom>
              <a:avLst/>
              <a:gdLst>
                <a:gd name="T0" fmla="*/ 43 w 245"/>
                <a:gd name="T1" fmla="*/ 101 h 143"/>
                <a:gd name="T2" fmla="*/ 43 w 245"/>
                <a:gd name="T3" fmla="*/ 101 h 143"/>
                <a:gd name="T4" fmla="*/ 138 w 245"/>
                <a:gd name="T5" fmla="*/ 143 h 143"/>
                <a:gd name="T6" fmla="*/ 43 w 245"/>
                <a:gd name="T7" fmla="*/ 101 h 143"/>
                <a:gd name="T8" fmla="*/ 245 w 245"/>
                <a:gd name="T9" fmla="*/ 101 h 143"/>
                <a:gd name="T10" fmla="*/ 245 w 245"/>
                <a:gd name="T11" fmla="*/ 101 h 143"/>
                <a:gd name="T12" fmla="*/ 144 w 245"/>
                <a:gd name="T13" fmla="*/ 143 h 143"/>
                <a:gd name="T14" fmla="*/ 144 w 245"/>
                <a:gd name="T15" fmla="*/ 143 h 143"/>
                <a:gd name="T16" fmla="*/ 144 w 245"/>
                <a:gd name="T17" fmla="*/ 143 h 143"/>
                <a:gd name="T18" fmla="*/ 245 w 245"/>
                <a:gd name="T19" fmla="*/ 101 h 143"/>
                <a:gd name="T20" fmla="*/ 0 w 245"/>
                <a:gd name="T21" fmla="*/ 2 h 143"/>
                <a:gd name="T22" fmla="*/ 29 w 245"/>
                <a:gd name="T23" fmla="*/ 85 h 143"/>
                <a:gd name="T24" fmla="*/ 29 w 245"/>
                <a:gd name="T25" fmla="*/ 85 h 143"/>
                <a:gd name="T26" fmla="*/ 0 w 245"/>
                <a:gd name="T27" fmla="*/ 2 h 143"/>
                <a:gd name="T28" fmla="*/ 0 w 245"/>
                <a:gd name="T29" fmla="*/ 2 h 143"/>
                <a:gd name="T30" fmla="*/ 0 w 245"/>
                <a:gd name="T31" fmla="*/ 2 h 143"/>
                <a:gd name="T32" fmla="*/ 0 w 245"/>
                <a:gd name="T33" fmla="*/ 2 h 143"/>
                <a:gd name="T34" fmla="*/ 0 w 245"/>
                <a:gd name="T35" fmla="*/ 2 h 143"/>
                <a:gd name="T36" fmla="*/ 0 w 245"/>
                <a:gd name="T37" fmla="*/ 2 h 143"/>
                <a:gd name="T38" fmla="*/ 0 w 245"/>
                <a:gd name="T39" fmla="*/ 2 h 143"/>
                <a:gd name="T40" fmla="*/ 0 w 245"/>
                <a:gd name="T41" fmla="*/ 2 h 143"/>
                <a:gd name="T42" fmla="*/ 0 w 245"/>
                <a:gd name="T43" fmla="*/ 2 h 143"/>
                <a:gd name="T44" fmla="*/ 0 w 245"/>
                <a:gd name="T45" fmla="*/ 2 h 143"/>
                <a:gd name="T46" fmla="*/ 0 w 245"/>
                <a:gd name="T47" fmla="*/ 1 h 143"/>
                <a:gd name="T48" fmla="*/ 0 w 245"/>
                <a:gd name="T49" fmla="*/ 2 h 143"/>
                <a:gd name="T50" fmla="*/ 0 w 245"/>
                <a:gd name="T51" fmla="*/ 1 h 143"/>
                <a:gd name="T52" fmla="*/ 0 w 245"/>
                <a:gd name="T53" fmla="*/ 1 h 143"/>
                <a:gd name="T54" fmla="*/ 0 w 245"/>
                <a:gd name="T55" fmla="*/ 1 h 143"/>
                <a:gd name="T56" fmla="*/ 0 w 245"/>
                <a:gd name="T57" fmla="*/ 1 h 143"/>
                <a:gd name="T58" fmla="*/ 0 w 245"/>
                <a:gd name="T59" fmla="*/ 1 h 143"/>
                <a:gd name="T60" fmla="*/ 0 w 245"/>
                <a:gd name="T61" fmla="*/ 1 h 143"/>
                <a:gd name="T62" fmla="*/ 0 w 245"/>
                <a:gd name="T63" fmla="*/ 1 h 143"/>
                <a:gd name="T64" fmla="*/ 0 w 245"/>
                <a:gd name="T65" fmla="*/ 1 h 143"/>
                <a:gd name="T66" fmla="*/ 0 w 245"/>
                <a:gd name="T67" fmla="*/ 1 h 143"/>
                <a:gd name="T68" fmla="*/ 0 w 245"/>
                <a:gd name="T69" fmla="*/ 1 h 143"/>
                <a:gd name="T70" fmla="*/ 0 w 245"/>
                <a:gd name="T71" fmla="*/ 0 h 143"/>
                <a:gd name="T72" fmla="*/ 0 w 245"/>
                <a:gd name="T73" fmla="*/ 1 h 143"/>
                <a:gd name="T74" fmla="*/ 0 w 245"/>
                <a:gd name="T75" fmla="*/ 0 h 143"/>
                <a:gd name="T76" fmla="*/ 0 w 245"/>
                <a:gd name="T77" fmla="*/ 0 h 143"/>
                <a:gd name="T78" fmla="*/ 0 w 245"/>
                <a:gd name="T79" fmla="*/ 0 h 143"/>
                <a:gd name="T80" fmla="*/ 0 w 245"/>
                <a:gd name="T81" fmla="*/ 0 h 143"/>
                <a:gd name="T82" fmla="*/ 0 w 245"/>
                <a:gd name="T83" fmla="*/ 0 h 143"/>
                <a:gd name="T84" fmla="*/ 0 w 245"/>
                <a:gd name="T85" fmla="*/ 0 h 143"/>
                <a:gd name="T86" fmla="*/ 0 w 245"/>
                <a:gd name="T87" fmla="*/ 0 h 143"/>
                <a:gd name="T88" fmla="*/ 0 w 245"/>
                <a:gd name="T89" fmla="*/ 0 h 143"/>
                <a:gd name="T90" fmla="*/ 0 w 245"/>
                <a:gd name="T91" fmla="*/ 0 h 143"/>
                <a:gd name="T92" fmla="*/ 0 w 245"/>
                <a:gd name="T93" fmla="*/ 0 h 143"/>
                <a:gd name="T94" fmla="*/ 0 w 245"/>
                <a:gd name="T95" fmla="*/ 0 h 143"/>
                <a:gd name="T96" fmla="*/ 0 w 245"/>
                <a:gd name="T97" fmla="*/ 0 h 143"/>
                <a:gd name="T98" fmla="*/ 0 w 245"/>
                <a:gd name="T99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5" h="143">
                  <a:moveTo>
                    <a:pt x="43" y="101"/>
                  </a:moveTo>
                  <a:cubicBezTo>
                    <a:pt x="43" y="101"/>
                    <a:pt x="43" y="101"/>
                    <a:pt x="43" y="101"/>
                  </a:cubicBezTo>
                  <a:cubicBezTo>
                    <a:pt x="67" y="125"/>
                    <a:pt x="101" y="141"/>
                    <a:pt x="138" y="143"/>
                  </a:cubicBezTo>
                  <a:cubicBezTo>
                    <a:pt x="101" y="141"/>
                    <a:pt x="67" y="125"/>
                    <a:pt x="43" y="101"/>
                  </a:cubicBezTo>
                  <a:moveTo>
                    <a:pt x="245" y="101"/>
                  </a:moveTo>
                  <a:cubicBezTo>
                    <a:pt x="245" y="101"/>
                    <a:pt x="245" y="101"/>
                    <a:pt x="245" y="101"/>
                  </a:cubicBezTo>
                  <a:cubicBezTo>
                    <a:pt x="219" y="127"/>
                    <a:pt x="183" y="143"/>
                    <a:pt x="144" y="143"/>
                  </a:cubicBezTo>
                  <a:cubicBezTo>
                    <a:pt x="144" y="143"/>
                    <a:pt x="144" y="143"/>
                    <a:pt x="144" y="143"/>
                  </a:cubicBezTo>
                  <a:cubicBezTo>
                    <a:pt x="144" y="143"/>
                    <a:pt x="144" y="143"/>
                    <a:pt x="144" y="143"/>
                  </a:cubicBezTo>
                  <a:cubicBezTo>
                    <a:pt x="183" y="143"/>
                    <a:pt x="219" y="127"/>
                    <a:pt x="245" y="101"/>
                  </a:cubicBezTo>
                  <a:moveTo>
                    <a:pt x="0" y="2"/>
                  </a:moveTo>
                  <a:cubicBezTo>
                    <a:pt x="1" y="33"/>
                    <a:pt x="11" y="62"/>
                    <a:pt x="29" y="85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11" y="62"/>
                    <a:pt x="1" y="33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5B2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61"/>
            <p:cNvSpPr>
              <a:spLocks/>
            </p:cNvSpPr>
            <p:nvPr/>
          </p:nvSpPr>
          <p:spPr bwMode="auto">
            <a:xfrm>
              <a:off x="3005138" y="2871788"/>
              <a:ext cx="46038" cy="38100"/>
            </a:xfrm>
            <a:custGeom>
              <a:avLst/>
              <a:gdLst>
                <a:gd name="T0" fmla="*/ 19 w 19"/>
                <a:gd name="T1" fmla="*/ 0 h 16"/>
                <a:gd name="T2" fmla="*/ 19 w 19"/>
                <a:gd name="T3" fmla="*/ 0 h 16"/>
                <a:gd name="T4" fmla="*/ 8 w 19"/>
                <a:gd name="T5" fmla="*/ 10 h 16"/>
                <a:gd name="T6" fmla="*/ 0 w 19"/>
                <a:gd name="T7" fmla="*/ 0 h 16"/>
                <a:gd name="T8" fmla="*/ 0 w 19"/>
                <a:gd name="T9" fmla="*/ 0 h 16"/>
                <a:gd name="T10" fmla="*/ 14 w 19"/>
                <a:gd name="T11" fmla="*/ 16 h 16"/>
                <a:gd name="T12" fmla="*/ 14 w 19"/>
                <a:gd name="T13" fmla="*/ 16 h 16"/>
                <a:gd name="T14" fmla="*/ 8 w 19"/>
                <a:gd name="T15" fmla="*/ 10 h 16"/>
                <a:gd name="T16" fmla="*/ 19 w 19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6"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5" y="4"/>
                    <a:pt x="11" y="8"/>
                    <a:pt x="8" y="10"/>
                  </a:cubicBezTo>
                  <a:cubicBezTo>
                    <a:pt x="5" y="7"/>
                    <a:pt x="2" y="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5"/>
                    <a:pt x="9" y="11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4"/>
                    <a:pt x="10" y="12"/>
                    <a:pt x="8" y="10"/>
                  </a:cubicBezTo>
                  <a:cubicBezTo>
                    <a:pt x="11" y="8"/>
                    <a:pt x="15" y="4"/>
                    <a:pt x="19" y="0"/>
                  </a:cubicBezTo>
                </a:path>
              </a:pathLst>
            </a:custGeom>
            <a:solidFill>
              <a:srgbClr val="F5B3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62"/>
            <p:cNvSpPr>
              <a:spLocks noEditPoints="1"/>
            </p:cNvSpPr>
            <p:nvPr/>
          </p:nvSpPr>
          <p:spPr bwMode="auto">
            <a:xfrm>
              <a:off x="3265488" y="3009900"/>
              <a:ext cx="12700" cy="0"/>
            </a:xfrm>
            <a:custGeom>
              <a:avLst/>
              <a:gdLst>
                <a:gd name="T0" fmla="*/ 5 w 5"/>
                <a:gd name="T1" fmla="*/ 5 w 5"/>
                <a:gd name="T2" fmla="*/ 5 w 5"/>
                <a:gd name="T3" fmla="*/ 5 w 5"/>
                <a:gd name="T4" fmla="*/ 5 w 5"/>
                <a:gd name="T5" fmla="*/ 5 w 5"/>
                <a:gd name="T6" fmla="*/ 5 w 5"/>
                <a:gd name="T7" fmla="*/ 5 w 5"/>
                <a:gd name="T8" fmla="*/ 5 w 5"/>
                <a:gd name="T9" fmla="*/ 5 w 5"/>
                <a:gd name="T10" fmla="*/ 5 w 5"/>
                <a:gd name="T11" fmla="*/ 5 w 5"/>
                <a:gd name="T12" fmla="*/ 4 w 5"/>
                <a:gd name="T13" fmla="*/ 4 w 5"/>
                <a:gd name="T14" fmla="*/ 4 w 5"/>
                <a:gd name="T15" fmla="*/ 4 w 5"/>
                <a:gd name="T16" fmla="*/ 4 w 5"/>
                <a:gd name="T17" fmla="*/ 4 w 5"/>
                <a:gd name="T18" fmla="*/ 4 w 5"/>
                <a:gd name="T19" fmla="*/ 4 w 5"/>
                <a:gd name="T20" fmla="*/ 4 w 5"/>
                <a:gd name="T21" fmla="*/ 4 w 5"/>
                <a:gd name="T22" fmla="*/ 4 w 5"/>
                <a:gd name="T23" fmla="*/ 4 w 5"/>
                <a:gd name="T24" fmla="*/ 3 w 5"/>
                <a:gd name="T25" fmla="*/ 4 w 5"/>
                <a:gd name="T26" fmla="*/ 3 w 5"/>
                <a:gd name="T27" fmla="*/ 3 w 5"/>
                <a:gd name="T28" fmla="*/ 3 w 5"/>
                <a:gd name="T29" fmla="*/ 3 w 5"/>
                <a:gd name="T30" fmla="*/ 3 w 5"/>
                <a:gd name="T31" fmla="*/ 3 w 5"/>
                <a:gd name="T32" fmla="*/ 3 w 5"/>
                <a:gd name="T33" fmla="*/ 3 w 5"/>
                <a:gd name="T34" fmla="*/ 3 w 5"/>
                <a:gd name="T35" fmla="*/ 3 w 5"/>
                <a:gd name="T36" fmla="*/ 1 w 5"/>
                <a:gd name="T37" fmla="*/ 3 w 5"/>
                <a:gd name="T38" fmla="*/ 1 w 5"/>
                <a:gd name="T39" fmla="*/ 1 w 5"/>
                <a:gd name="T40" fmla="*/ 1 w 5"/>
                <a:gd name="T41" fmla="*/ 1 w 5"/>
                <a:gd name="T42" fmla="*/ 1 w 5"/>
                <a:gd name="T43" fmla="*/ 1 w 5"/>
                <a:gd name="T44" fmla="*/ 1 w 5"/>
                <a:gd name="T45" fmla="*/ 0 w 5"/>
                <a:gd name="T46" fmla="*/ 1 w 5"/>
                <a:gd name="T47" fmla="*/ 0 w 5"/>
                <a:gd name="T48" fmla="*/ 0 w 5"/>
                <a:gd name="T49" fmla="*/ 0 w 5"/>
                <a:gd name="T50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  <a:cxn ang="0">
                  <a:pos x="T42" y="0"/>
                </a:cxn>
                <a:cxn ang="0">
                  <a:pos x="T43" y="0"/>
                </a:cxn>
                <a:cxn ang="0">
                  <a:pos x="T44" y="0"/>
                </a:cxn>
                <a:cxn ang="0">
                  <a:pos x="T45" y="0"/>
                </a:cxn>
                <a:cxn ang="0">
                  <a:pos x="T46" y="0"/>
                </a:cxn>
                <a:cxn ang="0">
                  <a:pos x="T47" y="0"/>
                </a:cxn>
                <a:cxn ang="0">
                  <a:pos x="T48" y="0"/>
                </a:cxn>
                <a:cxn ang="0">
                  <a:pos x="T49" y="0"/>
                </a:cxn>
                <a:cxn ang="0">
                  <a:pos x="T50" y="0"/>
                </a:cxn>
              </a:cxnLst>
              <a:rect l="0" t="0" r="r" b="b"/>
              <a:pathLst>
                <a:path w="5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1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5B2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Oval 63"/>
            <p:cNvSpPr>
              <a:spLocks noChangeArrowheads="1"/>
            </p:cNvSpPr>
            <p:nvPr/>
          </p:nvSpPr>
          <p:spPr bwMode="auto">
            <a:xfrm>
              <a:off x="3232150" y="2851150"/>
              <a:ext cx="95250" cy="95250"/>
            </a:xfrm>
            <a:prstGeom prst="ellipse">
              <a:avLst/>
            </a:prstGeom>
            <a:solidFill>
              <a:srgbClr val="F7FA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64"/>
            <p:cNvSpPr>
              <a:spLocks/>
            </p:cNvSpPr>
            <p:nvPr/>
          </p:nvSpPr>
          <p:spPr bwMode="auto">
            <a:xfrm>
              <a:off x="3094038" y="2405063"/>
              <a:ext cx="371475" cy="393700"/>
            </a:xfrm>
            <a:custGeom>
              <a:avLst/>
              <a:gdLst>
                <a:gd name="T0" fmla="*/ 59 w 156"/>
                <a:gd name="T1" fmla="*/ 0 h 165"/>
                <a:gd name="T2" fmla="*/ 0 w 156"/>
                <a:gd name="T3" fmla="*/ 59 h 165"/>
                <a:gd name="T4" fmla="*/ 0 w 156"/>
                <a:gd name="T5" fmla="*/ 77 h 165"/>
                <a:gd name="T6" fmla="*/ 36 w 156"/>
                <a:gd name="T7" fmla="*/ 77 h 165"/>
                <a:gd name="T8" fmla="*/ 36 w 156"/>
                <a:gd name="T9" fmla="*/ 59 h 165"/>
                <a:gd name="T10" fmla="*/ 59 w 156"/>
                <a:gd name="T11" fmla="*/ 36 h 165"/>
                <a:gd name="T12" fmla="*/ 96 w 156"/>
                <a:gd name="T13" fmla="*/ 36 h 165"/>
                <a:gd name="T14" fmla="*/ 120 w 156"/>
                <a:gd name="T15" fmla="*/ 59 h 165"/>
                <a:gd name="T16" fmla="*/ 120 w 156"/>
                <a:gd name="T17" fmla="*/ 69 h 165"/>
                <a:gd name="T18" fmla="*/ 96 w 156"/>
                <a:gd name="T19" fmla="*/ 93 h 165"/>
                <a:gd name="T20" fmla="*/ 60 w 156"/>
                <a:gd name="T21" fmla="*/ 93 h 165"/>
                <a:gd name="T22" fmla="*/ 60 w 156"/>
                <a:gd name="T23" fmla="*/ 165 h 165"/>
                <a:gd name="T24" fmla="*/ 96 w 156"/>
                <a:gd name="T25" fmla="*/ 165 h 165"/>
                <a:gd name="T26" fmla="*/ 96 w 156"/>
                <a:gd name="T27" fmla="*/ 129 h 165"/>
                <a:gd name="T28" fmla="*/ 96 w 156"/>
                <a:gd name="T29" fmla="*/ 129 h 165"/>
                <a:gd name="T30" fmla="*/ 156 w 156"/>
                <a:gd name="T31" fmla="*/ 69 h 165"/>
                <a:gd name="T32" fmla="*/ 156 w 156"/>
                <a:gd name="T33" fmla="*/ 59 h 165"/>
                <a:gd name="T34" fmla="*/ 96 w 156"/>
                <a:gd name="T35" fmla="*/ 0 h 165"/>
                <a:gd name="T36" fmla="*/ 59 w 156"/>
                <a:gd name="T37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6" h="165">
                  <a:moveTo>
                    <a:pt x="59" y="0"/>
                  </a:moveTo>
                  <a:cubicBezTo>
                    <a:pt x="26" y="0"/>
                    <a:pt x="0" y="27"/>
                    <a:pt x="0" y="59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36" y="77"/>
                    <a:pt x="36" y="77"/>
                    <a:pt x="36" y="77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6" y="46"/>
                    <a:pt x="46" y="36"/>
                    <a:pt x="59" y="36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109" y="36"/>
                    <a:pt x="120" y="46"/>
                    <a:pt x="120" y="59"/>
                  </a:cubicBezTo>
                  <a:cubicBezTo>
                    <a:pt x="120" y="69"/>
                    <a:pt x="120" y="69"/>
                    <a:pt x="120" y="69"/>
                  </a:cubicBezTo>
                  <a:cubicBezTo>
                    <a:pt x="120" y="82"/>
                    <a:pt x="109" y="93"/>
                    <a:pt x="96" y="93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60" y="165"/>
                    <a:pt x="60" y="165"/>
                    <a:pt x="60" y="165"/>
                  </a:cubicBezTo>
                  <a:cubicBezTo>
                    <a:pt x="96" y="165"/>
                    <a:pt x="96" y="165"/>
                    <a:pt x="96" y="165"/>
                  </a:cubicBezTo>
                  <a:cubicBezTo>
                    <a:pt x="96" y="165"/>
                    <a:pt x="96" y="145"/>
                    <a:pt x="96" y="129"/>
                  </a:cubicBezTo>
                  <a:cubicBezTo>
                    <a:pt x="96" y="129"/>
                    <a:pt x="96" y="129"/>
                    <a:pt x="96" y="129"/>
                  </a:cubicBezTo>
                  <a:cubicBezTo>
                    <a:pt x="129" y="129"/>
                    <a:pt x="156" y="102"/>
                    <a:pt x="156" y="69"/>
                  </a:cubicBezTo>
                  <a:cubicBezTo>
                    <a:pt x="156" y="59"/>
                    <a:pt x="156" y="59"/>
                    <a:pt x="156" y="59"/>
                  </a:cubicBezTo>
                  <a:cubicBezTo>
                    <a:pt x="156" y="27"/>
                    <a:pt x="129" y="0"/>
                    <a:pt x="96" y="0"/>
                  </a:cubicBezTo>
                  <a:cubicBezTo>
                    <a:pt x="59" y="0"/>
                    <a:pt x="59" y="0"/>
                    <a:pt x="59" y="0"/>
                  </a:cubicBezTo>
                </a:path>
              </a:pathLst>
            </a:custGeom>
            <a:solidFill>
              <a:srgbClr val="F7FA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65"/>
            <p:cNvSpPr>
              <a:spLocks noEditPoints="1"/>
            </p:cNvSpPr>
            <p:nvPr/>
          </p:nvSpPr>
          <p:spPr bwMode="auto">
            <a:xfrm>
              <a:off x="3621088" y="2662238"/>
              <a:ext cx="0" cy="4763"/>
            </a:xfrm>
            <a:custGeom>
              <a:avLst/>
              <a:gdLst>
                <a:gd name="T0" fmla="*/ 2 h 2"/>
                <a:gd name="T1" fmla="*/ 2 h 2"/>
                <a:gd name="T2" fmla="*/ 2 h 2"/>
                <a:gd name="T3" fmla="*/ 2 h 2"/>
                <a:gd name="T4" fmla="*/ 2 h 2"/>
                <a:gd name="T5" fmla="*/ 2 h 2"/>
                <a:gd name="T6" fmla="*/ 2 h 2"/>
                <a:gd name="T7" fmla="*/ 2 h 2"/>
                <a:gd name="T8" fmla="*/ 2 h 2"/>
                <a:gd name="T9" fmla="*/ 1 h 2"/>
                <a:gd name="T10" fmla="*/ 1 h 2"/>
                <a:gd name="T11" fmla="*/ 1 h 2"/>
                <a:gd name="T12" fmla="*/ 1 h 2"/>
                <a:gd name="T13" fmla="*/ 1 h 2"/>
                <a:gd name="T14" fmla="*/ 1 h 2"/>
                <a:gd name="T15" fmla="*/ 1 h 2"/>
                <a:gd name="T16" fmla="*/ 1 h 2"/>
                <a:gd name="T17" fmla="*/ 1 h 2"/>
                <a:gd name="T18" fmla="*/ 1 h 2"/>
                <a:gd name="T19" fmla="*/ 1 h 2"/>
                <a:gd name="T20" fmla="*/ 1 h 2"/>
                <a:gd name="T21" fmla="*/ 0 h 2"/>
                <a:gd name="T22" fmla="*/ 0 h 2"/>
                <a:gd name="T23" fmla="*/ 0 h 2"/>
                <a:gd name="T24" fmla="*/ 0 h 2"/>
                <a:gd name="T25" fmla="*/ 0 h 2"/>
                <a:gd name="T26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7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66"/>
            <p:cNvSpPr>
              <a:spLocks noEditPoints="1"/>
            </p:cNvSpPr>
            <p:nvPr/>
          </p:nvSpPr>
          <p:spPr bwMode="auto">
            <a:xfrm>
              <a:off x="3265488" y="3009900"/>
              <a:ext cx="14288" cy="0"/>
            </a:xfrm>
            <a:custGeom>
              <a:avLst/>
              <a:gdLst>
                <a:gd name="T0" fmla="*/ 5 w 6"/>
                <a:gd name="T1" fmla="*/ 6 w 6"/>
                <a:gd name="T2" fmla="*/ 5 w 6"/>
                <a:gd name="T3" fmla="*/ 5 w 6"/>
                <a:gd name="T4" fmla="*/ 5 w 6"/>
                <a:gd name="T5" fmla="*/ 5 w 6"/>
                <a:gd name="T6" fmla="*/ 5 w 6"/>
                <a:gd name="T7" fmla="*/ 5 w 6"/>
                <a:gd name="T8" fmla="*/ 5 w 6"/>
                <a:gd name="T9" fmla="*/ 5 w 6"/>
                <a:gd name="T10" fmla="*/ 5 w 6"/>
                <a:gd name="T11" fmla="*/ 5 w 6"/>
                <a:gd name="T12" fmla="*/ 4 w 6"/>
                <a:gd name="T13" fmla="*/ 5 w 6"/>
                <a:gd name="T14" fmla="*/ 4 w 6"/>
                <a:gd name="T15" fmla="*/ 4 w 6"/>
                <a:gd name="T16" fmla="*/ 4 w 6"/>
                <a:gd name="T17" fmla="*/ 4 w 6"/>
                <a:gd name="T18" fmla="*/ 4 w 6"/>
                <a:gd name="T19" fmla="*/ 4 w 6"/>
                <a:gd name="T20" fmla="*/ 4 w 6"/>
                <a:gd name="T21" fmla="*/ 4 w 6"/>
                <a:gd name="T22" fmla="*/ 4 w 6"/>
                <a:gd name="T23" fmla="*/ 4 w 6"/>
                <a:gd name="T24" fmla="*/ 4 w 6"/>
                <a:gd name="T25" fmla="*/ 4 w 6"/>
                <a:gd name="T26" fmla="*/ 4 w 6"/>
                <a:gd name="T27" fmla="*/ 3 w 6"/>
                <a:gd name="T28" fmla="*/ 3 w 6"/>
                <a:gd name="T29" fmla="*/ 3 w 6"/>
                <a:gd name="T30" fmla="*/ 3 w 6"/>
                <a:gd name="T31" fmla="*/ 3 w 6"/>
                <a:gd name="T32" fmla="*/ 3 w 6"/>
                <a:gd name="T33" fmla="*/ 3 w 6"/>
                <a:gd name="T34" fmla="*/ 3 w 6"/>
                <a:gd name="T35" fmla="*/ 3 w 6"/>
                <a:gd name="T36" fmla="*/ 3 w 6"/>
                <a:gd name="T37" fmla="*/ 3 w 6"/>
                <a:gd name="T38" fmla="*/ 3 w 6"/>
                <a:gd name="T39" fmla="*/ 1 w 6"/>
                <a:gd name="T40" fmla="*/ 1 w 6"/>
                <a:gd name="T41" fmla="*/ 1 w 6"/>
                <a:gd name="T42" fmla="*/ 1 w 6"/>
                <a:gd name="T43" fmla="*/ 1 w 6"/>
                <a:gd name="T44" fmla="*/ 1 w 6"/>
                <a:gd name="T45" fmla="*/ 1 w 6"/>
                <a:gd name="T46" fmla="*/ 1 w 6"/>
                <a:gd name="T47" fmla="*/ 1 w 6"/>
                <a:gd name="T48" fmla="*/ 0 w 6"/>
                <a:gd name="T49" fmla="*/ 0 w 6"/>
                <a:gd name="T50" fmla="*/ 0 w 6"/>
                <a:gd name="T51" fmla="*/ 0 w 6"/>
                <a:gd name="T52" fmla="*/ 0 w 6"/>
                <a:gd name="T53" fmla="*/ 0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  <a:cxn ang="0">
                  <a:pos x="T42" y="0"/>
                </a:cxn>
                <a:cxn ang="0">
                  <a:pos x="T43" y="0"/>
                </a:cxn>
                <a:cxn ang="0">
                  <a:pos x="T44" y="0"/>
                </a:cxn>
                <a:cxn ang="0">
                  <a:pos x="T45" y="0"/>
                </a:cxn>
                <a:cxn ang="0">
                  <a:pos x="T46" y="0"/>
                </a:cxn>
                <a:cxn ang="0">
                  <a:pos x="T47" y="0"/>
                </a:cxn>
                <a:cxn ang="0">
                  <a:pos x="T48" y="0"/>
                </a:cxn>
                <a:cxn ang="0">
                  <a:pos x="T49" y="0"/>
                </a:cxn>
                <a:cxn ang="0">
                  <a:pos x="T50" y="0"/>
                </a:cxn>
                <a:cxn ang="0">
                  <a:pos x="T51" y="0"/>
                </a:cxn>
                <a:cxn ang="0">
                  <a:pos x="T52" y="0"/>
                </a:cxn>
                <a:cxn ang="0">
                  <a:pos x="T53" y="0"/>
                </a:cxn>
              </a:cxnLst>
              <a:rect l="0" t="0" r="r" b="b"/>
              <a:pathLst>
                <a:path w="6">
                  <a:moveTo>
                    <a:pt x="5" y="0"/>
                  </a:move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4" y="0"/>
                  </a:moveTo>
                  <a:cubicBezTo>
                    <a:pt x="4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67"/>
            <p:cNvSpPr>
              <a:spLocks noEditPoints="1"/>
            </p:cNvSpPr>
            <p:nvPr/>
          </p:nvSpPr>
          <p:spPr bwMode="auto">
            <a:xfrm>
              <a:off x="3435350" y="2424113"/>
              <a:ext cx="185738" cy="365125"/>
            </a:xfrm>
            <a:custGeom>
              <a:avLst/>
              <a:gdLst>
                <a:gd name="T0" fmla="*/ 78 w 78"/>
                <a:gd name="T1" fmla="*/ 95 h 153"/>
                <a:gd name="T2" fmla="*/ 2 w 78"/>
                <a:gd name="T3" fmla="*/ 95 h 153"/>
                <a:gd name="T4" fmla="*/ 0 w 78"/>
                <a:gd name="T5" fmla="*/ 98 h 153"/>
                <a:gd name="T6" fmla="*/ 57 w 78"/>
                <a:gd name="T7" fmla="*/ 152 h 153"/>
                <a:gd name="T8" fmla="*/ 69 w 78"/>
                <a:gd name="T9" fmla="*/ 153 h 153"/>
                <a:gd name="T10" fmla="*/ 78 w 78"/>
                <a:gd name="T11" fmla="*/ 102 h 153"/>
                <a:gd name="T12" fmla="*/ 78 w 78"/>
                <a:gd name="T13" fmla="*/ 102 h 153"/>
                <a:gd name="T14" fmla="*/ 78 w 78"/>
                <a:gd name="T15" fmla="*/ 102 h 153"/>
                <a:gd name="T16" fmla="*/ 78 w 78"/>
                <a:gd name="T17" fmla="*/ 102 h 153"/>
                <a:gd name="T18" fmla="*/ 78 w 78"/>
                <a:gd name="T19" fmla="*/ 102 h 153"/>
                <a:gd name="T20" fmla="*/ 78 w 78"/>
                <a:gd name="T21" fmla="*/ 102 h 153"/>
                <a:gd name="T22" fmla="*/ 78 w 78"/>
                <a:gd name="T23" fmla="*/ 102 h 153"/>
                <a:gd name="T24" fmla="*/ 78 w 78"/>
                <a:gd name="T25" fmla="*/ 102 h 153"/>
                <a:gd name="T26" fmla="*/ 78 w 78"/>
                <a:gd name="T27" fmla="*/ 101 h 153"/>
                <a:gd name="T28" fmla="*/ 78 w 78"/>
                <a:gd name="T29" fmla="*/ 101 h 153"/>
                <a:gd name="T30" fmla="*/ 78 w 78"/>
                <a:gd name="T31" fmla="*/ 101 h 153"/>
                <a:gd name="T32" fmla="*/ 78 w 78"/>
                <a:gd name="T33" fmla="*/ 101 h 153"/>
                <a:gd name="T34" fmla="*/ 78 w 78"/>
                <a:gd name="T35" fmla="*/ 101 h 153"/>
                <a:gd name="T36" fmla="*/ 78 w 78"/>
                <a:gd name="T37" fmla="*/ 101 h 153"/>
                <a:gd name="T38" fmla="*/ 78 w 78"/>
                <a:gd name="T39" fmla="*/ 101 h 153"/>
                <a:gd name="T40" fmla="*/ 78 w 78"/>
                <a:gd name="T41" fmla="*/ 101 h 153"/>
                <a:gd name="T42" fmla="*/ 78 w 78"/>
                <a:gd name="T43" fmla="*/ 101 h 153"/>
                <a:gd name="T44" fmla="*/ 78 w 78"/>
                <a:gd name="T45" fmla="*/ 100 h 153"/>
                <a:gd name="T46" fmla="*/ 78 w 78"/>
                <a:gd name="T47" fmla="*/ 100 h 153"/>
                <a:gd name="T48" fmla="*/ 78 w 78"/>
                <a:gd name="T49" fmla="*/ 100 h 153"/>
                <a:gd name="T50" fmla="*/ 78 w 78"/>
                <a:gd name="T51" fmla="*/ 100 h 153"/>
                <a:gd name="T52" fmla="*/ 78 w 78"/>
                <a:gd name="T53" fmla="*/ 100 h 153"/>
                <a:gd name="T54" fmla="*/ 78 w 78"/>
                <a:gd name="T55" fmla="*/ 100 h 153"/>
                <a:gd name="T56" fmla="*/ 78 w 78"/>
                <a:gd name="T57" fmla="*/ 100 h 153"/>
                <a:gd name="T58" fmla="*/ 78 w 78"/>
                <a:gd name="T59" fmla="*/ 100 h 153"/>
                <a:gd name="T60" fmla="*/ 78 w 78"/>
                <a:gd name="T61" fmla="*/ 99 h 153"/>
                <a:gd name="T62" fmla="*/ 78 w 78"/>
                <a:gd name="T63" fmla="*/ 99 h 153"/>
                <a:gd name="T64" fmla="*/ 78 w 78"/>
                <a:gd name="T65" fmla="*/ 99 h 153"/>
                <a:gd name="T66" fmla="*/ 78 w 78"/>
                <a:gd name="T67" fmla="*/ 99 h 153"/>
                <a:gd name="T68" fmla="*/ 78 w 78"/>
                <a:gd name="T69" fmla="*/ 99 h 153"/>
                <a:gd name="T70" fmla="*/ 78 w 78"/>
                <a:gd name="T71" fmla="*/ 99 h 153"/>
                <a:gd name="T72" fmla="*/ 78 w 78"/>
                <a:gd name="T73" fmla="*/ 99 h 153"/>
                <a:gd name="T74" fmla="*/ 78 w 78"/>
                <a:gd name="T75" fmla="*/ 99 h 153"/>
                <a:gd name="T76" fmla="*/ 78 w 78"/>
                <a:gd name="T77" fmla="*/ 99 h 153"/>
                <a:gd name="T78" fmla="*/ 78 w 78"/>
                <a:gd name="T79" fmla="*/ 98 h 153"/>
                <a:gd name="T80" fmla="*/ 78 w 78"/>
                <a:gd name="T81" fmla="*/ 98 h 153"/>
                <a:gd name="T82" fmla="*/ 78 w 78"/>
                <a:gd name="T83" fmla="*/ 98 h 153"/>
                <a:gd name="T84" fmla="*/ 78 w 78"/>
                <a:gd name="T85" fmla="*/ 98 h 153"/>
                <a:gd name="T86" fmla="*/ 78 w 78"/>
                <a:gd name="T87" fmla="*/ 95 h 153"/>
                <a:gd name="T88" fmla="*/ 35 w 78"/>
                <a:gd name="T89" fmla="*/ 0 h 153"/>
                <a:gd name="T90" fmla="*/ 7 w 78"/>
                <a:gd name="T91" fmla="*/ 26 h 153"/>
                <a:gd name="T92" fmla="*/ 13 w 78"/>
                <a:gd name="T93" fmla="*/ 51 h 153"/>
                <a:gd name="T94" fmla="*/ 13 w 78"/>
                <a:gd name="T95" fmla="*/ 61 h 153"/>
                <a:gd name="T96" fmla="*/ 10 w 78"/>
                <a:gd name="T97" fmla="*/ 79 h 153"/>
                <a:gd name="T98" fmla="*/ 76 w 78"/>
                <a:gd name="T99" fmla="*/ 79 h 153"/>
                <a:gd name="T100" fmla="*/ 35 w 78"/>
                <a:gd name="T101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8" h="153">
                  <a:moveTo>
                    <a:pt x="78" y="95"/>
                  </a:moveTo>
                  <a:cubicBezTo>
                    <a:pt x="2" y="95"/>
                    <a:pt x="2" y="95"/>
                    <a:pt x="2" y="95"/>
                  </a:cubicBezTo>
                  <a:cubicBezTo>
                    <a:pt x="2" y="96"/>
                    <a:pt x="1" y="97"/>
                    <a:pt x="0" y="98"/>
                  </a:cubicBezTo>
                  <a:cubicBezTo>
                    <a:pt x="31" y="127"/>
                    <a:pt x="53" y="149"/>
                    <a:pt x="57" y="152"/>
                  </a:cubicBezTo>
                  <a:cubicBezTo>
                    <a:pt x="59" y="152"/>
                    <a:pt x="63" y="153"/>
                    <a:pt x="69" y="153"/>
                  </a:cubicBezTo>
                  <a:cubicBezTo>
                    <a:pt x="75" y="138"/>
                    <a:pt x="78" y="120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101"/>
                    <a:pt x="78" y="101"/>
                    <a:pt x="78" y="101"/>
                  </a:cubicBezTo>
                  <a:cubicBezTo>
                    <a:pt x="78" y="101"/>
                    <a:pt x="78" y="101"/>
                    <a:pt x="78" y="101"/>
                  </a:cubicBezTo>
                  <a:cubicBezTo>
                    <a:pt x="78" y="101"/>
                    <a:pt x="78" y="101"/>
                    <a:pt x="78" y="101"/>
                  </a:cubicBezTo>
                  <a:cubicBezTo>
                    <a:pt x="78" y="101"/>
                    <a:pt x="78" y="101"/>
                    <a:pt x="78" y="101"/>
                  </a:cubicBezTo>
                  <a:cubicBezTo>
                    <a:pt x="78" y="101"/>
                    <a:pt x="78" y="101"/>
                    <a:pt x="78" y="101"/>
                  </a:cubicBezTo>
                  <a:cubicBezTo>
                    <a:pt x="78" y="101"/>
                    <a:pt x="78" y="101"/>
                    <a:pt x="78" y="101"/>
                  </a:cubicBezTo>
                  <a:cubicBezTo>
                    <a:pt x="78" y="101"/>
                    <a:pt x="78" y="101"/>
                    <a:pt x="78" y="101"/>
                  </a:cubicBezTo>
                  <a:cubicBezTo>
                    <a:pt x="78" y="101"/>
                    <a:pt x="78" y="101"/>
                    <a:pt x="78" y="101"/>
                  </a:cubicBezTo>
                  <a:cubicBezTo>
                    <a:pt x="78" y="101"/>
                    <a:pt x="78" y="101"/>
                    <a:pt x="78" y="101"/>
                  </a:cubicBezTo>
                  <a:cubicBezTo>
                    <a:pt x="78" y="100"/>
                    <a:pt x="78" y="100"/>
                    <a:pt x="78" y="100"/>
                  </a:cubicBezTo>
                  <a:cubicBezTo>
                    <a:pt x="78" y="100"/>
                    <a:pt x="78" y="100"/>
                    <a:pt x="78" y="100"/>
                  </a:cubicBezTo>
                  <a:cubicBezTo>
                    <a:pt x="78" y="100"/>
                    <a:pt x="78" y="100"/>
                    <a:pt x="78" y="100"/>
                  </a:cubicBezTo>
                  <a:cubicBezTo>
                    <a:pt x="78" y="100"/>
                    <a:pt x="78" y="100"/>
                    <a:pt x="78" y="100"/>
                  </a:cubicBezTo>
                  <a:cubicBezTo>
                    <a:pt x="78" y="100"/>
                    <a:pt x="78" y="100"/>
                    <a:pt x="78" y="100"/>
                  </a:cubicBezTo>
                  <a:cubicBezTo>
                    <a:pt x="78" y="100"/>
                    <a:pt x="78" y="100"/>
                    <a:pt x="78" y="100"/>
                  </a:cubicBezTo>
                  <a:cubicBezTo>
                    <a:pt x="78" y="100"/>
                    <a:pt x="78" y="100"/>
                    <a:pt x="78" y="100"/>
                  </a:cubicBezTo>
                  <a:cubicBezTo>
                    <a:pt x="78" y="100"/>
                    <a:pt x="78" y="100"/>
                    <a:pt x="78" y="100"/>
                  </a:cubicBezTo>
                  <a:cubicBezTo>
                    <a:pt x="78" y="100"/>
                    <a:pt x="78" y="100"/>
                    <a:pt x="78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99"/>
                    <a:pt x="78" y="98"/>
                    <a:pt x="78" y="98"/>
                  </a:cubicBezTo>
                  <a:cubicBezTo>
                    <a:pt x="78" y="98"/>
                    <a:pt x="78" y="98"/>
                    <a:pt x="78" y="98"/>
                  </a:cubicBezTo>
                  <a:cubicBezTo>
                    <a:pt x="78" y="98"/>
                    <a:pt x="78" y="98"/>
                    <a:pt x="78" y="98"/>
                  </a:cubicBezTo>
                  <a:cubicBezTo>
                    <a:pt x="78" y="98"/>
                    <a:pt x="78" y="98"/>
                    <a:pt x="78" y="98"/>
                  </a:cubicBezTo>
                  <a:cubicBezTo>
                    <a:pt x="78" y="97"/>
                    <a:pt x="78" y="96"/>
                    <a:pt x="78" y="95"/>
                  </a:cubicBezTo>
                  <a:moveTo>
                    <a:pt x="35" y="0"/>
                  </a:moveTo>
                  <a:cubicBezTo>
                    <a:pt x="27" y="7"/>
                    <a:pt x="17" y="16"/>
                    <a:pt x="7" y="26"/>
                  </a:cubicBezTo>
                  <a:cubicBezTo>
                    <a:pt x="11" y="34"/>
                    <a:pt x="13" y="42"/>
                    <a:pt x="13" y="5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7"/>
                    <a:pt x="12" y="73"/>
                    <a:pt x="10" y="79"/>
                  </a:cubicBezTo>
                  <a:cubicBezTo>
                    <a:pt x="76" y="79"/>
                    <a:pt x="76" y="79"/>
                    <a:pt x="76" y="79"/>
                  </a:cubicBezTo>
                  <a:cubicBezTo>
                    <a:pt x="71" y="48"/>
                    <a:pt x="56" y="21"/>
                    <a:pt x="35" y="0"/>
                  </a:cubicBezTo>
                </a:path>
              </a:pathLst>
            </a:custGeom>
            <a:solidFill>
              <a:srgbClr val="DDA0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68"/>
            <p:cNvSpPr>
              <a:spLocks/>
            </p:cNvSpPr>
            <p:nvPr/>
          </p:nvSpPr>
          <p:spPr bwMode="auto">
            <a:xfrm>
              <a:off x="3440113" y="2613025"/>
              <a:ext cx="180975" cy="38100"/>
            </a:xfrm>
            <a:custGeom>
              <a:avLst/>
              <a:gdLst>
                <a:gd name="T0" fmla="*/ 74 w 76"/>
                <a:gd name="T1" fmla="*/ 0 h 16"/>
                <a:gd name="T2" fmla="*/ 8 w 76"/>
                <a:gd name="T3" fmla="*/ 0 h 16"/>
                <a:gd name="T4" fmla="*/ 0 w 76"/>
                <a:gd name="T5" fmla="*/ 16 h 16"/>
                <a:gd name="T6" fmla="*/ 76 w 76"/>
                <a:gd name="T7" fmla="*/ 16 h 16"/>
                <a:gd name="T8" fmla="*/ 74 w 7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6">
                  <a:moveTo>
                    <a:pt x="74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6" y="5"/>
                    <a:pt x="4" y="11"/>
                    <a:pt x="0" y="16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6" y="10"/>
                    <a:pt x="75" y="5"/>
                    <a:pt x="74" y="0"/>
                  </a:cubicBezTo>
                </a:path>
              </a:pathLst>
            </a:custGeom>
            <a:solidFill>
              <a:srgbClr val="DCA1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69"/>
            <p:cNvSpPr>
              <a:spLocks noEditPoints="1"/>
            </p:cNvSpPr>
            <p:nvPr/>
          </p:nvSpPr>
          <p:spPr bwMode="auto">
            <a:xfrm>
              <a:off x="3038475" y="2693988"/>
              <a:ext cx="482600" cy="315913"/>
            </a:xfrm>
            <a:custGeom>
              <a:avLst/>
              <a:gdLst>
                <a:gd name="T0" fmla="*/ 202 w 202"/>
                <a:gd name="T1" fmla="*/ 91 h 133"/>
                <a:gd name="T2" fmla="*/ 120 w 202"/>
                <a:gd name="T3" fmla="*/ 91 h 133"/>
                <a:gd name="T4" fmla="*/ 101 w 202"/>
                <a:gd name="T5" fmla="*/ 106 h 133"/>
                <a:gd name="T6" fmla="*/ 81 w 202"/>
                <a:gd name="T7" fmla="*/ 91 h 133"/>
                <a:gd name="T8" fmla="*/ 0 w 202"/>
                <a:gd name="T9" fmla="*/ 91 h 133"/>
                <a:gd name="T10" fmla="*/ 95 w 202"/>
                <a:gd name="T11" fmla="*/ 133 h 133"/>
                <a:gd name="T12" fmla="*/ 95 w 202"/>
                <a:gd name="T13" fmla="*/ 133 h 133"/>
                <a:gd name="T14" fmla="*/ 95 w 202"/>
                <a:gd name="T15" fmla="*/ 133 h 133"/>
                <a:gd name="T16" fmla="*/ 95 w 202"/>
                <a:gd name="T17" fmla="*/ 133 h 133"/>
                <a:gd name="T18" fmla="*/ 96 w 202"/>
                <a:gd name="T19" fmla="*/ 133 h 133"/>
                <a:gd name="T20" fmla="*/ 96 w 202"/>
                <a:gd name="T21" fmla="*/ 133 h 133"/>
                <a:gd name="T22" fmla="*/ 96 w 202"/>
                <a:gd name="T23" fmla="*/ 133 h 133"/>
                <a:gd name="T24" fmla="*/ 96 w 202"/>
                <a:gd name="T25" fmla="*/ 133 h 133"/>
                <a:gd name="T26" fmla="*/ 96 w 202"/>
                <a:gd name="T27" fmla="*/ 133 h 133"/>
                <a:gd name="T28" fmla="*/ 96 w 202"/>
                <a:gd name="T29" fmla="*/ 133 h 133"/>
                <a:gd name="T30" fmla="*/ 98 w 202"/>
                <a:gd name="T31" fmla="*/ 133 h 133"/>
                <a:gd name="T32" fmla="*/ 98 w 202"/>
                <a:gd name="T33" fmla="*/ 133 h 133"/>
                <a:gd name="T34" fmla="*/ 98 w 202"/>
                <a:gd name="T35" fmla="*/ 133 h 133"/>
                <a:gd name="T36" fmla="*/ 98 w 202"/>
                <a:gd name="T37" fmla="*/ 133 h 133"/>
                <a:gd name="T38" fmla="*/ 98 w 202"/>
                <a:gd name="T39" fmla="*/ 133 h 133"/>
                <a:gd name="T40" fmla="*/ 98 w 202"/>
                <a:gd name="T41" fmla="*/ 133 h 133"/>
                <a:gd name="T42" fmla="*/ 98 w 202"/>
                <a:gd name="T43" fmla="*/ 133 h 133"/>
                <a:gd name="T44" fmla="*/ 98 w 202"/>
                <a:gd name="T45" fmla="*/ 133 h 133"/>
                <a:gd name="T46" fmla="*/ 99 w 202"/>
                <a:gd name="T47" fmla="*/ 133 h 133"/>
                <a:gd name="T48" fmla="*/ 99 w 202"/>
                <a:gd name="T49" fmla="*/ 133 h 133"/>
                <a:gd name="T50" fmla="*/ 99 w 202"/>
                <a:gd name="T51" fmla="*/ 133 h 133"/>
                <a:gd name="T52" fmla="*/ 99 w 202"/>
                <a:gd name="T53" fmla="*/ 133 h 133"/>
                <a:gd name="T54" fmla="*/ 99 w 202"/>
                <a:gd name="T55" fmla="*/ 133 h 133"/>
                <a:gd name="T56" fmla="*/ 99 w 202"/>
                <a:gd name="T57" fmla="*/ 133 h 133"/>
                <a:gd name="T58" fmla="*/ 99 w 202"/>
                <a:gd name="T59" fmla="*/ 133 h 133"/>
                <a:gd name="T60" fmla="*/ 99 w 202"/>
                <a:gd name="T61" fmla="*/ 133 h 133"/>
                <a:gd name="T62" fmla="*/ 99 w 202"/>
                <a:gd name="T63" fmla="*/ 133 h 133"/>
                <a:gd name="T64" fmla="*/ 100 w 202"/>
                <a:gd name="T65" fmla="*/ 133 h 133"/>
                <a:gd name="T66" fmla="*/ 100 w 202"/>
                <a:gd name="T67" fmla="*/ 133 h 133"/>
                <a:gd name="T68" fmla="*/ 100 w 202"/>
                <a:gd name="T69" fmla="*/ 133 h 133"/>
                <a:gd name="T70" fmla="*/ 100 w 202"/>
                <a:gd name="T71" fmla="*/ 133 h 133"/>
                <a:gd name="T72" fmla="*/ 100 w 202"/>
                <a:gd name="T73" fmla="*/ 133 h 133"/>
                <a:gd name="T74" fmla="*/ 100 w 202"/>
                <a:gd name="T75" fmla="*/ 133 h 133"/>
                <a:gd name="T76" fmla="*/ 100 w 202"/>
                <a:gd name="T77" fmla="*/ 133 h 133"/>
                <a:gd name="T78" fmla="*/ 100 w 202"/>
                <a:gd name="T79" fmla="*/ 133 h 133"/>
                <a:gd name="T80" fmla="*/ 101 w 202"/>
                <a:gd name="T81" fmla="*/ 133 h 133"/>
                <a:gd name="T82" fmla="*/ 101 w 202"/>
                <a:gd name="T83" fmla="*/ 133 h 133"/>
                <a:gd name="T84" fmla="*/ 202 w 202"/>
                <a:gd name="T85" fmla="*/ 91 h 133"/>
                <a:gd name="T86" fmla="*/ 83 w 202"/>
                <a:gd name="T87" fmla="*/ 0 h 133"/>
                <a:gd name="T88" fmla="*/ 5 w 202"/>
                <a:gd name="T89" fmla="*/ 75 h 133"/>
                <a:gd name="T90" fmla="*/ 84 w 202"/>
                <a:gd name="T91" fmla="*/ 75 h 133"/>
                <a:gd name="T92" fmla="*/ 101 w 202"/>
                <a:gd name="T93" fmla="*/ 66 h 133"/>
                <a:gd name="T94" fmla="*/ 117 w 202"/>
                <a:gd name="T95" fmla="*/ 75 h 133"/>
                <a:gd name="T96" fmla="*/ 196 w 202"/>
                <a:gd name="T97" fmla="*/ 75 h 133"/>
                <a:gd name="T98" fmla="*/ 126 w 202"/>
                <a:gd name="T99" fmla="*/ 7 h 133"/>
                <a:gd name="T100" fmla="*/ 119 w 202"/>
                <a:gd name="T101" fmla="*/ 8 h 133"/>
                <a:gd name="T102" fmla="*/ 119 w 202"/>
                <a:gd name="T103" fmla="*/ 8 h 133"/>
                <a:gd name="T104" fmla="*/ 119 w 202"/>
                <a:gd name="T105" fmla="*/ 44 h 133"/>
                <a:gd name="T106" fmla="*/ 83 w 202"/>
                <a:gd name="T107" fmla="*/ 44 h 133"/>
                <a:gd name="T108" fmla="*/ 83 w 202"/>
                <a:gd name="T10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2" h="133">
                  <a:moveTo>
                    <a:pt x="202" y="91"/>
                  </a:moveTo>
                  <a:cubicBezTo>
                    <a:pt x="120" y="91"/>
                    <a:pt x="120" y="91"/>
                    <a:pt x="120" y="91"/>
                  </a:cubicBezTo>
                  <a:cubicBezTo>
                    <a:pt x="118" y="99"/>
                    <a:pt x="110" y="106"/>
                    <a:pt x="101" y="106"/>
                  </a:cubicBezTo>
                  <a:cubicBezTo>
                    <a:pt x="91" y="106"/>
                    <a:pt x="84" y="99"/>
                    <a:pt x="81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24" y="115"/>
                    <a:pt x="58" y="131"/>
                    <a:pt x="95" y="133"/>
                  </a:cubicBezTo>
                  <a:cubicBezTo>
                    <a:pt x="95" y="133"/>
                    <a:pt x="95" y="133"/>
                    <a:pt x="95" y="133"/>
                  </a:cubicBezTo>
                  <a:cubicBezTo>
                    <a:pt x="95" y="133"/>
                    <a:pt x="95" y="133"/>
                    <a:pt x="95" y="133"/>
                  </a:cubicBezTo>
                  <a:cubicBezTo>
                    <a:pt x="95" y="133"/>
                    <a:pt x="95" y="133"/>
                    <a:pt x="95" y="133"/>
                  </a:cubicBezTo>
                  <a:cubicBezTo>
                    <a:pt x="95" y="133"/>
                    <a:pt x="96" y="133"/>
                    <a:pt x="96" y="133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97" y="133"/>
                    <a:pt x="97" y="133"/>
                    <a:pt x="98" y="133"/>
                  </a:cubicBezTo>
                  <a:cubicBezTo>
                    <a:pt x="98" y="133"/>
                    <a:pt x="98" y="133"/>
                    <a:pt x="98" y="133"/>
                  </a:cubicBezTo>
                  <a:cubicBezTo>
                    <a:pt x="98" y="133"/>
                    <a:pt x="98" y="133"/>
                    <a:pt x="98" y="133"/>
                  </a:cubicBezTo>
                  <a:cubicBezTo>
                    <a:pt x="98" y="133"/>
                    <a:pt x="98" y="133"/>
                    <a:pt x="98" y="133"/>
                  </a:cubicBezTo>
                  <a:cubicBezTo>
                    <a:pt x="98" y="133"/>
                    <a:pt x="98" y="133"/>
                    <a:pt x="98" y="133"/>
                  </a:cubicBezTo>
                  <a:cubicBezTo>
                    <a:pt x="98" y="133"/>
                    <a:pt x="98" y="133"/>
                    <a:pt x="98" y="133"/>
                  </a:cubicBezTo>
                  <a:cubicBezTo>
                    <a:pt x="98" y="133"/>
                    <a:pt x="98" y="133"/>
                    <a:pt x="98" y="133"/>
                  </a:cubicBezTo>
                  <a:cubicBezTo>
                    <a:pt x="98" y="133"/>
                    <a:pt x="98" y="133"/>
                    <a:pt x="98" y="133"/>
                  </a:cubicBezTo>
                  <a:cubicBezTo>
                    <a:pt x="98" y="133"/>
                    <a:pt x="98" y="133"/>
                    <a:pt x="99" y="133"/>
                  </a:cubicBezTo>
                  <a:cubicBezTo>
                    <a:pt x="99" y="133"/>
                    <a:pt x="99" y="133"/>
                    <a:pt x="99" y="133"/>
                  </a:cubicBezTo>
                  <a:cubicBezTo>
                    <a:pt x="99" y="133"/>
                    <a:pt x="99" y="133"/>
                    <a:pt x="99" y="133"/>
                  </a:cubicBezTo>
                  <a:cubicBezTo>
                    <a:pt x="99" y="133"/>
                    <a:pt x="99" y="133"/>
                    <a:pt x="99" y="133"/>
                  </a:cubicBezTo>
                  <a:cubicBezTo>
                    <a:pt x="99" y="133"/>
                    <a:pt x="99" y="133"/>
                    <a:pt x="99" y="133"/>
                  </a:cubicBezTo>
                  <a:cubicBezTo>
                    <a:pt x="99" y="133"/>
                    <a:pt x="99" y="133"/>
                    <a:pt x="99" y="133"/>
                  </a:cubicBezTo>
                  <a:cubicBezTo>
                    <a:pt x="99" y="133"/>
                    <a:pt x="99" y="133"/>
                    <a:pt x="99" y="133"/>
                  </a:cubicBezTo>
                  <a:cubicBezTo>
                    <a:pt x="99" y="133"/>
                    <a:pt x="99" y="133"/>
                    <a:pt x="99" y="133"/>
                  </a:cubicBezTo>
                  <a:cubicBezTo>
                    <a:pt x="99" y="133"/>
                    <a:pt x="99" y="133"/>
                    <a:pt x="99" y="133"/>
                  </a:cubicBezTo>
                  <a:cubicBezTo>
                    <a:pt x="99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1" y="133"/>
                    <a:pt x="101" y="133"/>
                  </a:cubicBezTo>
                  <a:cubicBezTo>
                    <a:pt x="101" y="133"/>
                    <a:pt x="101" y="133"/>
                    <a:pt x="101" y="133"/>
                  </a:cubicBezTo>
                  <a:cubicBezTo>
                    <a:pt x="140" y="133"/>
                    <a:pt x="176" y="117"/>
                    <a:pt x="202" y="91"/>
                  </a:cubicBezTo>
                  <a:moveTo>
                    <a:pt x="83" y="0"/>
                  </a:moveTo>
                  <a:cubicBezTo>
                    <a:pt x="51" y="31"/>
                    <a:pt x="22" y="59"/>
                    <a:pt x="5" y="75"/>
                  </a:cubicBezTo>
                  <a:cubicBezTo>
                    <a:pt x="84" y="75"/>
                    <a:pt x="84" y="75"/>
                    <a:pt x="84" y="75"/>
                  </a:cubicBezTo>
                  <a:cubicBezTo>
                    <a:pt x="88" y="69"/>
                    <a:pt x="94" y="66"/>
                    <a:pt x="101" y="66"/>
                  </a:cubicBezTo>
                  <a:cubicBezTo>
                    <a:pt x="108" y="66"/>
                    <a:pt x="114" y="69"/>
                    <a:pt x="117" y="75"/>
                  </a:cubicBezTo>
                  <a:cubicBezTo>
                    <a:pt x="196" y="75"/>
                    <a:pt x="196" y="75"/>
                    <a:pt x="196" y="75"/>
                  </a:cubicBezTo>
                  <a:cubicBezTo>
                    <a:pt x="184" y="63"/>
                    <a:pt x="157" y="37"/>
                    <a:pt x="126" y="7"/>
                  </a:cubicBezTo>
                  <a:cubicBezTo>
                    <a:pt x="124" y="8"/>
                    <a:pt x="122" y="8"/>
                    <a:pt x="119" y="8"/>
                  </a:cubicBezTo>
                  <a:cubicBezTo>
                    <a:pt x="119" y="8"/>
                    <a:pt x="119" y="8"/>
                    <a:pt x="119" y="8"/>
                  </a:cubicBezTo>
                  <a:cubicBezTo>
                    <a:pt x="119" y="24"/>
                    <a:pt x="119" y="44"/>
                    <a:pt x="119" y="44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3" y="0"/>
                    <a:pt x="83" y="0"/>
                    <a:pt x="83" y="0"/>
                  </a:cubicBezTo>
                </a:path>
              </a:pathLst>
            </a:custGeom>
            <a:solidFill>
              <a:srgbClr val="DDA0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70"/>
            <p:cNvSpPr>
              <a:spLocks noEditPoints="1"/>
            </p:cNvSpPr>
            <p:nvPr/>
          </p:nvSpPr>
          <p:spPr bwMode="auto">
            <a:xfrm>
              <a:off x="3024188" y="2871788"/>
              <a:ext cx="515938" cy="38100"/>
            </a:xfrm>
            <a:custGeom>
              <a:avLst/>
              <a:gdLst>
                <a:gd name="T0" fmla="*/ 90 w 216"/>
                <a:gd name="T1" fmla="*/ 0 h 16"/>
                <a:gd name="T2" fmla="*/ 11 w 216"/>
                <a:gd name="T3" fmla="*/ 0 h 16"/>
                <a:gd name="T4" fmla="*/ 0 w 216"/>
                <a:gd name="T5" fmla="*/ 10 h 16"/>
                <a:gd name="T6" fmla="*/ 6 w 216"/>
                <a:gd name="T7" fmla="*/ 16 h 16"/>
                <a:gd name="T8" fmla="*/ 87 w 216"/>
                <a:gd name="T9" fmla="*/ 16 h 16"/>
                <a:gd name="T10" fmla="*/ 87 w 216"/>
                <a:gd name="T11" fmla="*/ 11 h 16"/>
                <a:gd name="T12" fmla="*/ 90 w 216"/>
                <a:gd name="T13" fmla="*/ 0 h 16"/>
                <a:gd name="T14" fmla="*/ 202 w 216"/>
                <a:gd name="T15" fmla="*/ 0 h 16"/>
                <a:gd name="T16" fmla="*/ 123 w 216"/>
                <a:gd name="T17" fmla="*/ 0 h 16"/>
                <a:gd name="T18" fmla="*/ 127 w 216"/>
                <a:gd name="T19" fmla="*/ 11 h 16"/>
                <a:gd name="T20" fmla="*/ 126 w 216"/>
                <a:gd name="T21" fmla="*/ 16 h 16"/>
                <a:gd name="T22" fmla="*/ 208 w 216"/>
                <a:gd name="T23" fmla="*/ 16 h 16"/>
                <a:gd name="T24" fmla="*/ 216 w 216"/>
                <a:gd name="T25" fmla="*/ 7 h 16"/>
                <a:gd name="T26" fmla="*/ 209 w 216"/>
                <a:gd name="T27" fmla="*/ 6 h 16"/>
                <a:gd name="T28" fmla="*/ 202 w 216"/>
                <a:gd name="T2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6" h="16">
                  <a:moveTo>
                    <a:pt x="9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7" y="4"/>
                    <a:pt x="3" y="8"/>
                    <a:pt x="0" y="10"/>
                  </a:cubicBezTo>
                  <a:cubicBezTo>
                    <a:pt x="2" y="12"/>
                    <a:pt x="4" y="14"/>
                    <a:pt x="6" y="16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7" y="14"/>
                    <a:pt x="87" y="12"/>
                    <a:pt x="87" y="11"/>
                  </a:cubicBezTo>
                  <a:cubicBezTo>
                    <a:pt x="87" y="7"/>
                    <a:pt x="88" y="3"/>
                    <a:pt x="90" y="0"/>
                  </a:cubicBezTo>
                  <a:moveTo>
                    <a:pt x="202" y="0"/>
                  </a:moveTo>
                  <a:cubicBezTo>
                    <a:pt x="123" y="0"/>
                    <a:pt x="123" y="0"/>
                    <a:pt x="123" y="0"/>
                  </a:cubicBezTo>
                  <a:cubicBezTo>
                    <a:pt x="126" y="3"/>
                    <a:pt x="127" y="7"/>
                    <a:pt x="127" y="11"/>
                  </a:cubicBezTo>
                  <a:cubicBezTo>
                    <a:pt x="127" y="12"/>
                    <a:pt x="127" y="14"/>
                    <a:pt x="126" y="16"/>
                  </a:cubicBezTo>
                  <a:cubicBezTo>
                    <a:pt x="208" y="16"/>
                    <a:pt x="208" y="16"/>
                    <a:pt x="208" y="16"/>
                  </a:cubicBezTo>
                  <a:cubicBezTo>
                    <a:pt x="211" y="13"/>
                    <a:pt x="214" y="10"/>
                    <a:pt x="216" y="7"/>
                  </a:cubicBezTo>
                  <a:cubicBezTo>
                    <a:pt x="212" y="7"/>
                    <a:pt x="209" y="6"/>
                    <a:pt x="209" y="6"/>
                  </a:cubicBezTo>
                  <a:cubicBezTo>
                    <a:pt x="209" y="6"/>
                    <a:pt x="207" y="4"/>
                    <a:pt x="202" y="0"/>
                  </a:cubicBezTo>
                </a:path>
              </a:pathLst>
            </a:custGeom>
            <a:solidFill>
              <a:srgbClr val="DCA1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71"/>
            <p:cNvSpPr>
              <a:spLocks/>
            </p:cNvSpPr>
            <p:nvPr/>
          </p:nvSpPr>
          <p:spPr bwMode="auto">
            <a:xfrm>
              <a:off x="3340100" y="2657475"/>
              <a:ext cx="260350" cy="231775"/>
            </a:xfrm>
            <a:custGeom>
              <a:avLst/>
              <a:gdLst>
                <a:gd name="T0" fmla="*/ 40 w 109"/>
                <a:gd name="T1" fmla="*/ 0 h 97"/>
                <a:gd name="T2" fmla="*/ 0 w 109"/>
                <a:gd name="T3" fmla="*/ 22 h 97"/>
                <a:gd name="T4" fmla="*/ 70 w 109"/>
                <a:gd name="T5" fmla="*/ 90 h 97"/>
                <a:gd name="T6" fmla="*/ 77 w 109"/>
                <a:gd name="T7" fmla="*/ 96 h 97"/>
                <a:gd name="T8" fmla="*/ 84 w 109"/>
                <a:gd name="T9" fmla="*/ 97 h 97"/>
                <a:gd name="T10" fmla="*/ 109 w 109"/>
                <a:gd name="T11" fmla="*/ 55 h 97"/>
                <a:gd name="T12" fmla="*/ 97 w 109"/>
                <a:gd name="T13" fmla="*/ 54 h 97"/>
                <a:gd name="T14" fmla="*/ 40 w 109"/>
                <a:gd name="T15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" h="97">
                  <a:moveTo>
                    <a:pt x="40" y="0"/>
                  </a:moveTo>
                  <a:cubicBezTo>
                    <a:pt x="31" y="12"/>
                    <a:pt x="16" y="20"/>
                    <a:pt x="0" y="22"/>
                  </a:cubicBezTo>
                  <a:cubicBezTo>
                    <a:pt x="31" y="52"/>
                    <a:pt x="58" y="78"/>
                    <a:pt x="70" y="90"/>
                  </a:cubicBezTo>
                  <a:cubicBezTo>
                    <a:pt x="75" y="94"/>
                    <a:pt x="77" y="96"/>
                    <a:pt x="77" y="96"/>
                  </a:cubicBezTo>
                  <a:cubicBezTo>
                    <a:pt x="77" y="96"/>
                    <a:pt x="80" y="97"/>
                    <a:pt x="84" y="97"/>
                  </a:cubicBezTo>
                  <a:cubicBezTo>
                    <a:pt x="95" y="85"/>
                    <a:pt x="103" y="71"/>
                    <a:pt x="109" y="55"/>
                  </a:cubicBezTo>
                  <a:cubicBezTo>
                    <a:pt x="103" y="55"/>
                    <a:pt x="99" y="54"/>
                    <a:pt x="97" y="54"/>
                  </a:cubicBezTo>
                  <a:cubicBezTo>
                    <a:pt x="93" y="51"/>
                    <a:pt x="71" y="29"/>
                    <a:pt x="40" y="0"/>
                  </a:cubicBezTo>
                </a:path>
              </a:pathLst>
            </a:custGeom>
            <a:solidFill>
              <a:srgbClr val="D370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72"/>
            <p:cNvSpPr>
              <a:spLocks noEditPoints="1"/>
            </p:cNvSpPr>
            <p:nvPr/>
          </p:nvSpPr>
          <p:spPr bwMode="auto">
            <a:xfrm>
              <a:off x="3621088" y="2657475"/>
              <a:ext cx="0" cy="9525"/>
            </a:xfrm>
            <a:custGeom>
              <a:avLst/>
              <a:gdLst>
                <a:gd name="T0" fmla="*/ 4 h 4"/>
                <a:gd name="T1" fmla="*/ 4 h 4"/>
                <a:gd name="T2" fmla="*/ 4 h 4"/>
                <a:gd name="T3" fmla="*/ 4 h 4"/>
                <a:gd name="T4" fmla="*/ 4 h 4"/>
                <a:gd name="T5" fmla="*/ 4 h 4"/>
                <a:gd name="T6" fmla="*/ 4 h 4"/>
                <a:gd name="T7" fmla="*/ 4 h 4"/>
                <a:gd name="T8" fmla="*/ 4 h 4"/>
                <a:gd name="T9" fmla="*/ 4 h 4"/>
                <a:gd name="T10" fmla="*/ 3 h 4"/>
                <a:gd name="T11" fmla="*/ 3 h 4"/>
                <a:gd name="T12" fmla="*/ 3 h 4"/>
                <a:gd name="T13" fmla="*/ 3 h 4"/>
                <a:gd name="T14" fmla="*/ 3 h 4"/>
                <a:gd name="T15" fmla="*/ 3 h 4"/>
                <a:gd name="T16" fmla="*/ 3 h 4"/>
                <a:gd name="T17" fmla="*/ 3 h 4"/>
                <a:gd name="T18" fmla="*/ 3 h 4"/>
                <a:gd name="T19" fmla="*/ 3 h 4"/>
                <a:gd name="T20" fmla="*/ 3 h 4"/>
                <a:gd name="T21" fmla="*/ 2 h 4"/>
                <a:gd name="T22" fmla="*/ 2 h 4"/>
                <a:gd name="T23" fmla="*/ 2 h 4"/>
                <a:gd name="T24" fmla="*/ 2 h 4"/>
                <a:gd name="T25" fmla="*/ 2 h 4"/>
                <a:gd name="T26" fmla="*/ 2 h 4"/>
                <a:gd name="T27" fmla="*/ 2 h 4"/>
                <a:gd name="T28" fmla="*/ 2 h 4"/>
                <a:gd name="T29" fmla="*/ 1 h 4"/>
                <a:gd name="T30" fmla="*/ 1 h 4"/>
                <a:gd name="T31" fmla="*/ 1 h 4"/>
                <a:gd name="T32" fmla="*/ 1 h 4"/>
                <a:gd name="T33" fmla="*/ 1 h 4"/>
                <a:gd name="T34" fmla="*/ 1 h 4"/>
                <a:gd name="T35" fmla="*/ 0 h 4"/>
                <a:gd name="T36" fmla="*/ 0 h 4"/>
                <a:gd name="T37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  <a:cxn ang="0">
                  <a:pos x="0" y="T28"/>
                </a:cxn>
                <a:cxn ang="0">
                  <a:pos x="0" y="T29"/>
                </a:cxn>
                <a:cxn ang="0">
                  <a:pos x="0" y="T30"/>
                </a:cxn>
                <a:cxn ang="0">
                  <a:pos x="0" y="T31"/>
                </a:cxn>
                <a:cxn ang="0">
                  <a:pos x="0" y="T32"/>
                </a:cxn>
                <a:cxn ang="0">
                  <a:pos x="0" y="T33"/>
                </a:cxn>
                <a:cxn ang="0">
                  <a:pos x="0" y="T34"/>
                </a:cxn>
                <a:cxn ang="0">
                  <a:pos x="0" y="T35"/>
                </a:cxn>
                <a:cxn ang="0">
                  <a:pos x="0" y="T36"/>
                </a:cxn>
                <a:cxn ang="0">
                  <a:pos x="0" y="T37"/>
                </a:cxn>
              </a:cxnLst>
              <a:rect l="0" t="0" r="r" b="b"/>
              <a:pathLst>
                <a:path h="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AD71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73"/>
            <p:cNvSpPr>
              <a:spLocks/>
            </p:cNvSpPr>
            <p:nvPr/>
          </p:nvSpPr>
          <p:spPr bwMode="auto">
            <a:xfrm>
              <a:off x="3354388" y="2557463"/>
              <a:ext cx="25400" cy="38100"/>
            </a:xfrm>
            <a:custGeom>
              <a:avLst/>
              <a:gdLst>
                <a:gd name="T0" fmla="*/ 11 w 11"/>
                <a:gd name="T1" fmla="*/ 0 h 16"/>
                <a:gd name="T2" fmla="*/ 0 w 11"/>
                <a:gd name="T3" fmla="*/ 9 h 16"/>
                <a:gd name="T4" fmla="*/ 8 w 11"/>
                <a:gd name="T5" fmla="*/ 16 h 16"/>
                <a:gd name="T6" fmla="*/ 11 w 11"/>
                <a:gd name="T7" fmla="*/ 5 h 16"/>
                <a:gd name="T8" fmla="*/ 11 w 11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6">
                  <a:moveTo>
                    <a:pt x="11" y="0"/>
                  </a:moveTo>
                  <a:cubicBezTo>
                    <a:pt x="7" y="3"/>
                    <a:pt x="4" y="6"/>
                    <a:pt x="0" y="9"/>
                  </a:cubicBezTo>
                  <a:cubicBezTo>
                    <a:pt x="3" y="12"/>
                    <a:pt x="5" y="14"/>
                    <a:pt x="8" y="16"/>
                  </a:cubicBezTo>
                  <a:cubicBezTo>
                    <a:pt x="10" y="13"/>
                    <a:pt x="11" y="9"/>
                    <a:pt x="11" y="5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DDA0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74"/>
            <p:cNvSpPr>
              <a:spLocks/>
            </p:cNvSpPr>
            <p:nvPr/>
          </p:nvSpPr>
          <p:spPr bwMode="auto">
            <a:xfrm>
              <a:off x="3306763" y="2579688"/>
              <a:ext cx="66675" cy="47625"/>
            </a:xfrm>
            <a:custGeom>
              <a:avLst/>
              <a:gdLst>
                <a:gd name="T0" fmla="*/ 20 w 28"/>
                <a:gd name="T1" fmla="*/ 0 h 20"/>
                <a:gd name="T2" fmla="*/ 0 w 28"/>
                <a:gd name="T3" fmla="*/ 20 h 20"/>
                <a:gd name="T4" fmla="*/ 7 w 28"/>
                <a:gd name="T5" fmla="*/ 20 h 20"/>
                <a:gd name="T6" fmla="*/ 28 w 28"/>
                <a:gd name="T7" fmla="*/ 7 h 20"/>
                <a:gd name="T8" fmla="*/ 20 w 28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0">
                  <a:moveTo>
                    <a:pt x="20" y="0"/>
                  </a:moveTo>
                  <a:cubicBezTo>
                    <a:pt x="14" y="7"/>
                    <a:pt x="7" y="13"/>
                    <a:pt x="0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16" y="20"/>
                    <a:pt x="24" y="15"/>
                    <a:pt x="28" y="7"/>
                  </a:cubicBezTo>
                  <a:cubicBezTo>
                    <a:pt x="25" y="5"/>
                    <a:pt x="23" y="3"/>
                    <a:pt x="20" y="0"/>
                  </a:cubicBezTo>
                </a:path>
              </a:pathLst>
            </a:custGeom>
            <a:solidFill>
              <a:srgbClr val="D370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75"/>
            <p:cNvSpPr>
              <a:spLocks/>
            </p:cNvSpPr>
            <p:nvPr/>
          </p:nvSpPr>
          <p:spPr bwMode="auto">
            <a:xfrm>
              <a:off x="3232150" y="2851150"/>
              <a:ext cx="95250" cy="95250"/>
            </a:xfrm>
            <a:custGeom>
              <a:avLst/>
              <a:gdLst>
                <a:gd name="T0" fmla="*/ 20 w 40"/>
                <a:gd name="T1" fmla="*/ 0 h 40"/>
                <a:gd name="T2" fmla="*/ 3 w 40"/>
                <a:gd name="T3" fmla="*/ 9 h 40"/>
                <a:gd name="T4" fmla="*/ 0 w 40"/>
                <a:gd name="T5" fmla="*/ 20 h 40"/>
                <a:gd name="T6" fmla="*/ 0 w 40"/>
                <a:gd name="T7" fmla="*/ 25 h 40"/>
                <a:gd name="T8" fmla="*/ 20 w 40"/>
                <a:gd name="T9" fmla="*/ 40 h 40"/>
                <a:gd name="T10" fmla="*/ 39 w 40"/>
                <a:gd name="T11" fmla="*/ 25 h 40"/>
                <a:gd name="T12" fmla="*/ 40 w 40"/>
                <a:gd name="T13" fmla="*/ 20 h 40"/>
                <a:gd name="T14" fmla="*/ 36 w 40"/>
                <a:gd name="T15" fmla="*/ 9 h 40"/>
                <a:gd name="T16" fmla="*/ 20 w 40"/>
                <a:gd name="T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cubicBezTo>
                    <a:pt x="13" y="0"/>
                    <a:pt x="7" y="3"/>
                    <a:pt x="3" y="9"/>
                  </a:cubicBezTo>
                  <a:cubicBezTo>
                    <a:pt x="1" y="12"/>
                    <a:pt x="0" y="16"/>
                    <a:pt x="0" y="20"/>
                  </a:cubicBezTo>
                  <a:cubicBezTo>
                    <a:pt x="0" y="21"/>
                    <a:pt x="0" y="23"/>
                    <a:pt x="0" y="25"/>
                  </a:cubicBezTo>
                  <a:cubicBezTo>
                    <a:pt x="3" y="33"/>
                    <a:pt x="10" y="40"/>
                    <a:pt x="20" y="40"/>
                  </a:cubicBezTo>
                  <a:cubicBezTo>
                    <a:pt x="29" y="40"/>
                    <a:pt x="37" y="33"/>
                    <a:pt x="39" y="25"/>
                  </a:cubicBezTo>
                  <a:cubicBezTo>
                    <a:pt x="40" y="23"/>
                    <a:pt x="40" y="21"/>
                    <a:pt x="40" y="20"/>
                  </a:cubicBezTo>
                  <a:cubicBezTo>
                    <a:pt x="40" y="16"/>
                    <a:pt x="39" y="12"/>
                    <a:pt x="36" y="9"/>
                  </a:cubicBezTo>
                  <a:cubicBezTo>
                    <a:pt x="33" y="3"/>
                    <a:pt x="27" y="0"/>
                    <a:pt x="20" y="0"/>
                  </a:cubicBezTo>
                </a:path>
              </a:pathLst>
            </a:custGeom>
            <a:solidFill>
              <a:srgbClr val="DEE1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76"/>
            <p:cNvSpPr>
              <a:spLocks/>
            </p:cNvSpPr>
            <p:nvPr/>
          </p:nvSpPr>
          <p:spPr bwMode="auto">
            <a:xfrm>
              <a:off x="3236913" y="2486025"/>
              <a:ext cx="228600" cy="312738"/>
            </a:xfrm>
            <a:custGeom>
              <a:avLst/>
              <a:gdLst>
                <a:gd name="T0" fmla="*/ 90 w 96"/>
                <a:gd name="T1" fmla="*/ 0 h 131"/>
                <a:gd name="T2" fmla="*/ 60 w 96"/>
                <a:gd name="T3" fmla="*/ 30 h 131"/>
                <a:gd name="T4" fmla="*/ 60 w 96"/>
                <a:gd name="T5" fmla="*/ 35 h 131"/>
                <a:gd name="T6" fmla="*/ 57 w 96"/>
                <a:gd name="T7" fmla="*/ 46 h 131"/>
                <a:gd name="T8" fmla="*/ 36 w 96"/>
                <a:gd name="T9" fmla="*/ 59 h 131"/>
                <a:gd name="T10" fmla="*/ 29 w 96"/>
                <a:gd name="T11" fmla="*/ 59 h 131"/>
                <a:gd name="T12" fmla="*/ 0 w 96"/>
                <a:gd name="T13" fmla="*/ 87 h 131"/>
                <a:gd name="T14" fmla="*/ 0 w 96"/>
                <a:gd name="T15" fmla="*/ 131 h 131"/>
                <a:gd name="T16" fmla="*/ 36 w 96"/>
                <a:gd name="T17" fmla="*/ 131 h 131"/>
                <a:gd name="T18" fmla="*/ 36 w 96"/>
                <a:gd name="T19" fmla="*/ 95 h 131"/>
                <a:gd name="T20" fmla="*/ 36 w 96"/>
                <a:gd name="T21" fmla="*/ 95 h 131"/>
                <a:gd name="T22" fmla="*/ 43 w 96"/>
                <a:gd name="T23" fmla="*/ 94 h 131"/>
                <a:gd name="T24" fmla="*/ 83 w 96"/>
                <a:gd name="T25" fmla="*/ 72 h 131"/>
                <a:gd name="T26" fmla="*/ 85 w 96"/>
                <a:gd name="T27" fmla="*/ 69 h 131"/>
                <a:gd name="T28" fmla="*/ 93 w 96"/>
                <a:gd name="T29" fmla="*/ 53 h 131"/>
                <a:gd name="T30" fmla="*/ 96 w 96"/>
                <a:gd name="T31" fmla="*/ 35 h 131"/>
                <a:gd name="T32" fmla="*/ 96 w 96"/>
                <a:gd name="T33" fmla="*/ 25 h 131"/>
                <a:gd name="T34" fmla="*/ 90 w 96"/>
                <a:gd name="T35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6" h="131">
                  <a:moveTo>
                    <a:pt x="90" y="0"/>
                  </a:moveTo>
                  <a:cubicBezTo>
                    <a:pt x="81" y="9"/>
                    <a:pt x="70" y="19"/>
                    <a:pt x="60" y="30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9"/>
                    <a:pt x="59" y="43"/>
                    <a:pt x="57" y="46"/>
                  </a:cubicBezTo>
                  <a:cubicBezTo>
                    <a:pt x="53" y="54"/>
                    <a:pt x="45" y="59"/>
                    <a:pt x="36" y="59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19" y="68"/>
                    <a:pt x="9" y="78"/>
                    <a:pt x="0" y="87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31"/>
                    <a:pt x="36" y="111"/>
                    <a:pt x="36" y="95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9" y="95"/>
                    <a:pt x="41" y="95"/>
                    <a:pt x="43" y="94"/>
                  </a:cubicBezTo>
                  <a:cubicBezTo>
                    <a:pt x="59" y="92"/>
                    <a:pt x="74" y="84"/>
                    <a:pt x="83" y="72"/>
                  </a:cubicBezTo>
                  <a:cubicBezTo>
                    <a:pt x="84" y="71"/>
                    <a:pt x="85" y="70"/>
                    <a:pt x="85" y="69"/>
                  </a:cubicBezTo>
                  <a:cubicBezTo>
                    <a:pt x="89" y="64"/>
                    <a:pt x="91" y="58"/>
                    <a:pt x="93" y="53"/>
                  </a:cubicBezTo>
                  <a:cubicBezTo>
                    <a:pt x="95" y="47"/>
                    <a:pt x="96" y="41"/>
                    <a:pt x="96" y="35"/>
                  </a:cubicBezTo>
                  <a:cubicBezTo>
                    <a:pt x="96" y="25"/>
                    <a:pt x="96" y="25"/>
                    <a:pt x="96" y="25"/>
                  </a:cubicBezTo>
                  <a:cubicBezTo>
                    <a:pt x="96" y="16"/>
                    <a:pt x="94" y="8"/>
                    <a:pt x="90" y="0"/>
                  </a:cubicBezTo>
                </a:path>
              </a:pathLst>
            </a:custGeom>
            <a:solidFill>
              <a:srgbClr val="DEE1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Oval 77"/>
            <p:cNvSpPr>
              <a:spLocks noChangeArrowheads="1"/>
            </p:cNvSpPr>
            <p:nvPr/>
          </p:nvSpPr>
          <p:spPr bwMode="auto">
            <a:xfrm>
              <a:off x="3279775" y="2325688"/>
              <a:ext cx="1588" cy="1588"/>
            </a:xfrm>
            <a:prstGeom prst="ellipse">
              <a:avLst/>
            </a:prstGeom>
            <a:solidFill>
              <a:srgbClr val="797A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78"/>
            <p:cNvSpPr>
              <a:spLocks noEditPoints="1"/>
            </p:cNvSpPr>
            <p:nvPr/>
          </p:nvSpPr>
          <p:spPr bwMode="auto">
            <a:xfrm>
              <a:off x="3279775" y="2325688"/>
              <a:ext cx="4763" cy="0"/>
            </a:xfrm>
            <a:custGeom>
              <a:avLst/>
              <a:gdLst>
                <a:gd name="T0" fmla="*/ 2 w 2"/>
                <a:gd name="T1" fmla="*/ 2 w 2"/>
                <a:gd name="T2" fmla="*/ 2 w 2"/>
                <a:gd name="T3" fmla="*/ 1 w 2"/>
                <a:gd name="T4" fmla="*/ 1 w 2"/>
                <a:gd name="T5" fmla="*/ 1 w 2"/>
                <a:gd name="T6" fmla="*/ 1 w 2"/>
                <a:gd name="T7" fmla="*/ 1 w 2"/>
                <a:gd name="T8" fmla="*/ 1 w 2"/>
                <a:gd name="T9" fmla="*/ 1 w 2"/>
                <a:gd name="T10" fmla="*/ 1 w 2"/>
                <a:gd name="T11" fmla="*/ 1 w 2"/>
                <a:gd name="T12" fmla="*/ 1 w 2"/>
                <a:gd name="T13" fmla="*/ 1 w 2"/>
                <a:gd name="T14" fmla="*/ 1 w 2"/>
                <a:gd name="T15" fmla="*/ 0 w 2"/>
                <a:gd name="T16" fmla="*/ 0 w 2"/>
                <a:gd name="T17" fmla="*/ 0 w 2"/>
                <a:gd name="T18" fmla="*/ 0 w 2"/>
                <a:gd name="T19" fmla="*/ 0 w 2"/>
                <a:gd name="T20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97A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79"/>
            <p:cNvSpPr>
              <a:spLocks/>
            </p:cNvSpPr>
            <p:nvPr/>
          </p:nvSpPr>
          <p:spPr bwMode="auto">
            <a:xfrm>
              <a:off x="2936875" y="2667000"/>
              <a:ext cx="0" cy="3175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1 h 1"/>
                <a:gd name="T4" fmla="*/ 1 h 1"/>
                <a:gd name="T5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FD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80"/>
            <p:cNvSpPr>
              <a:spLocks noEditPoints="1"/>
            </p:cNvSpPr>
            <p:nvPr/>
          </p:nvSpPr>
          <p:spPr bwMode="auto">
            <a:xfrm>
              <a:off x="2936875" y="2667000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  <a:gd name="T4" fmla="*/ 0 h 1"/>
                <a:gd name="T5" fmla="*/ 0 h 1"/>
                <a:gd name="T6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C8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Oval 81"/>
            <p:cNvSpPr>
              <a:spLocks noChangeArrowheads="1"/>
            </p:cNvSpPr>
            <p:nvPr/>
          </p:nvSpPr>
          <p:spPr bwMode="auto">
            <a:xfrm>
              <a:off x="2936875" y="2670175"/>
              <a:ext cx="1588" cy="1588"/>
            </a:xfrm>
            <a:prstGeom prst="ellipse">
              <a:avLst/>
            </a:prstGeom>
            <a:solidFill>
              <a:srgbClr val="FD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82"/>
            <p:cNvSpPr>
              <a:spLocks/>
            </p:cNvSpPr>
            <p:nvPr/>
          </p:nvSpPr>
          <p:spPr bwMode="auto">
            <a:xfrm>
              <a:off x="2936875" y="26701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C8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Oval 83"/>
            <p:cNvSpPr>
              <a:spLocks noChangeArrowheads="1"/>
            </p:cNvSpPr>
            <p:nvPr/>
          </p:nvSpPr>
          <p:spPr bwMode="auto">
            <a:xfrm>
              <a:off x="2936875" y="2670175"/>
              <a:ext cx="1588" cy="1588"/>
            </a:xfrm>
            <a:prstGeom prst="ellipse">
              <a:avLst/>
            </a:prstGeom>
            <a:solidFill>
              <a:srgbClr val="FD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Oval 84"/>
            <p:cNvSpPr>
              <a:spLocks noChangeArrowheads="1"/>
            </p:cNvSpPr>
            <p:nvPr/>
          </p:nvSpPr>
          <p:spPr bwMode="auto">
            <a:xfrm>
              <a:off x="2936875" y="2670175"/>
              <a:ext cx="1588" cy="1588"/>
            </a:xfrm>
            <a:prstGeom prst="ellipse">
              <a:avLst/>
            </a:prstGeom>
            <a:solidFill>
              <a:srgbClr val="FD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85"/>
            <p:cNvSpPr>
              <a:spLocks/>
            </p:cNvSpPr>
            <p:nvPr/>
          </p:nvSpPr>
          <p:spPr bwMode="auto">
            <a:xfrm>
              <a:off x="2936875" y="26701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C8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Oval 86"/>
            <p:cNvSpPr>
              <a:spLocks noChangeArrowheads="1"/>
            </p:cNvSpPr>
            <p:nvPr/>
          </p:nvSpPr>
          <p:spPr bwMode="auto">
            <a:xfrm>
              <a:off x="2936875" y="2670175"/>
              <a:ext cx="1588" cy="1588"/>
            </a:xfrm>
            <a:prstGeom prst="ellipse">
              <a:avLst/>
            </a:prstGeom>
            <a:solidFill>
              <a:srgbClr val="FD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87"/>
            <p:cNvSpPr>
              <a:spLocks/>
            </p:cNvSpPr>
            <p:nvPr/>
          </p:nvSpPr>
          <p:spPr bwMode="auto">
            <a:xfrm>
              <a:off x="2936875" y="26701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C8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Oval 88"/>
            <p:cNvSpPr>
              <a:spLocks noChangeArrowheads="1"/>
            </p:cNvSpPr>
            <p:nvPr/>
          </p:nvSpPr>
          <p:spPr bwMode="auto">
            <a:xfrm>
              <a:off x="2936875" y="2671763"/>
              <a:ext cx="1588" cy="1588"/>
            </a:xfrm>
            <a:prstGeom prst="ellipse">
              <a:avLst/>
            </a:prstGeom>
            <a:solidFill>
              <a:srgbClr val="FD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89"/>
            <p:cNvSpPr>
              <a:spLocks/>
            </p:cNvSpPr>
            <p:nvPr/>
          </p:nvSpPr>
          <p:spPr bwMode="auto">
            <a:xfrm>
              <a:off x="2936875" y="26717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C8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Oval 90"/>
            <p:cNvSpPr>
              <a:spLocks noChangeArrowheads="1"/>
            </p:cNvSpPr>
            <p:nvPr/>
          </p:nvSpPr>
          <p:spPr bwMode="auto">
            <a:xfrm>
              <a:off x="2936875" y="2671763"/>
              <a:ext cx="1588" cy="1588"/>
            </a:xfrm>
            <a:prstGeom prst="ellipse">
              <a:avLst/>
            </a:prstGeom>
            <a:solidFill>
              <a:srgbClr val="FD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91"/>
            <p:cNvSpPr>
              <a:spLocks/>
            </p:cNvSpPr>
            <p:nvPr/>
          </p:nvSpPr>
          <p:spPr bwMode="auto">
            <a:xfrm>
              <a:off x="2936875" y="26717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C8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Oval 92"/>
            <p:cNvSpPr>
              <a:spLocks noChangeArrowheads="1"/>
            </p:cNvSpPr>
            <p:nvPr/>
          </p:nvSpPr>
          <p:spPr bwMode="auto">
            <a:xfrm>
              <a:off x="2936875" y="2671763"/>
              <a:ext cx="1588" cy="1588"/>
            </a:xfrm>
            <a:prstGeom prst="ellipse">
              <a:avLst/>
            </a:prstGeom>
            <a:solidFill>
              <a:srgbClr val="FD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93"/>
            <p:cNvSpPr>
              <a:spLocks/>
            </p:cNvSpPr>
            <p:nvPr/>
          </p:nvSpPr>
          <p:spPr bwMode="auto">
            <a:xfrm>
              <a:off x="2936875" y="26717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C8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Oval 94"/>
            <p:cNvSpPr>
              <a:spLocks noChangeArrowheads="1"/>
            </p:cNvSpPr>
            <p:nvPr/>
          </p:nvSpPr>
          <p:spPr bwMode="auto">
            <a:xfrm>
              <a:off x="2936875" y="2671763"/>
              <a:ext cx="1588" cy="1588"/>
            </a:xfrm>
            <a:prstGeom prst="ellipse">
              <a:avLst/>
            </a:prstGeom>
            <a:solidFill>
              <a:srgbClr val="FD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95"/>
            <p:cNvSpPr>
              <a:spLocks/>
            </p:cNvSpPr>
            <p:nvPr/>
          </p:nvSpPr>
          <p:spPr bwMode="auto">
            <a:xfrm>
              <a:off x="2936875" y="26717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C8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Oval 96"/>
            <p:cNvSpPr>
              <a:spLocks noChangeArrowheads="1"/>
            </p:cNvSpPr>
            <p:nvPr/>
          </p:nvSpPr>
          <p:spPr bwMode="auto">
            <a:xfrm>
              <a:off x="2936875" y="2674938"/>
              <a:ext cx="1588" cy="1588"/>
            </a:xfrm>
            <a:prstGeom prst="ellipse">
              <a:avLst/>
            </a:prstGeom>
            <a:solidFill>
              <a:srgbClr val="FD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97"/>
            <p:cNvSpPr>
              <a:spLocks noEditPoints="1"/>
            </p:cNvSpPr>
            <p:nvPr/>
          </p:nvSpPr>
          <p:spPr bwMode="auto">
            <a:xfrm>
              <a:off x="2936875" y="26749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D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98"/>
            <p:cNvSpPr>
              <a:spLocks noEditPoints="1"/>
            </p:cNvSpPr>
            <p:nvPr/>
          </p:nvSpPr>
          <p:spPr bwMode="auto">
            <a:xfrm>
              <a:off x="3151188" y="2325688"/>
              <a:ext cx="368300" cy="160338"/>
            </a:xfrm>
            <a:custGeom>
              <a:avLst/>
              <a:gdLst>
                <a:gd name="T0" fmla="*/ 137 w 154"/>
                <a:gd name="T1" fmla="*/ 26 h 67"/>
                <a:gd name="T2" fmla="*/ 3 w 154"/>
                <a:gd name="T3" fmla="*/ 26 h 67"/>
                <a:gd name="T4" fmla="*/ 14 w 154"/>
                <a:gd name="T5" fmla="*/ 37 h 67"/>
                <a:gd name="T6" fmla="*/ 35 w 154"/>
                <a:gd name="T7" fmla="*/ 33 h 67"/>
                <a:gd name="T8" fmla="*/ 72 w 154"/>
                <a:gd name="T9" fmla="*/ 33 h 67"/>
                <a:gd name="T10" fmla="*/ 126 w 154"/>
                <a:gd name="T11" fmla="*/ 67 h 67"/>
                <a:gd name="T12" fmla="*/ 154 w 154"/>
                <a:gd name="T13" fmla="*/ 41 h 67"/>
                <a:gd name="T14" fmla="*/ 137 w 154"/>
                <a:gd name="T15" fmla="*/ 26 h 67"/>
                <a:gd name="T16" fmla="*/ 54 w 154"/>
                <a:gd name="T17" fmla="*/ 0 h 67"/>
                <a:gd name="T18" fmla="*/ 0 w 154"/>
                <a:gd name="T19" fmla="*/ 10 h 67"/>
                <a:gd name="T20" fmla="*/ 107 w 154"/>
                <a:gd name="T21" fmla="*/ 10 h 67"/>
                <a:gd name="T22" fmla="*/ 72 w 154"/>
                <a:gd name="T23" fmla="*/ 1 h 67"/>
                <a:gd name="T24" fmla="*/ 72 w 154"/>
                <a:gd name="T25" fmla="*/ 1 h 67"/>
                <a:gd name="T26" fmla="*/ 72 w 154"/>
                <a:gd name="T27" fmla="*/ 1 h 67"/>
                <a:gd name="T28" fmla="*/ 54 w 154"/>
                <a:gd name="T2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4" h="67">
                  <a:moveTo>
                    <a:pt x="137" y="26"/>
                  </a:moveTo>
                  <a:cubicBezTo>
                    <a:pt x="3" y="26"/>
                    <a:pt x="3" y="26"/>
                    <a:pt x="3" y="26"/>
                  </a:cubicBezTo>
                  <a:cubicBezTo>
                    <a:pt x="6" y="30"/>
                    <a:pt x="10" y="33"/>
                    <a:pt x="14" y="37"/>
                  </a:cubicBezTo>
                  <a:cubicBezTo>
                    <a:pt x="20" y="34"/>
                    <a:pt x="28" y="33"/>
                    <a:pt x="35" y="33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96" y="33"/>
                    <a:pt x="117" y="47"/>
                    <a:pt x="126" y="67"/>
                  </a:cubicBezTo>
                  <a:cubicBezTo>
                    <a:pt x="136" y="57"/>
                    <a:pt x="146" y="48"/>
                    <a:pt x="154" y="41"/>
                  </a:cubicBezTo>
                  <a:cubicBezTo>
                    <a:pt x="148" y="36"/>
                    <a:pt x="143" y="31"/>
                    <a:pt x="137" y="26"/>
                  </a:cubicBezTo>
                  <a:moveTo>
                    <a:pt x="54" y="0"/>
                  </a:moveTo>
                  <a:cubicBezTo>
                    <a:pt x="35" y="0"/>
                    <a:pt x="17" y="4"/>
                    <a:pt x="0" y="10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96" y="6"/>
                    <a:pt x="84" y="3"/>
                    <a:pt x="72" y="1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66" y="0"/>
                    <a:pt x="60" y="0"/>
                    <a:pt x="54" y="0"/>
                  </a:cubicBezTo>
                </a:path>
              </a:pathLst>
            </a:custGeom>
            <a:solidFill>
              <a:srgbClr val="F6C4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99"/>
            <p:cNvSpPr>
              <a:spLocks/>
            </p:cNvSpPr>
            <p:nvPr/>
          </p:nvSpPr>
          <p:spPr bwMode="auto">
            <a:xfrm>
              <a:off x="3127375" y="2349500"/>
              <a:ext cx="350838" cy="38100"/>
            </a:xfrm>
            <a:custGeom>
              <a:avLst/>
              <a:gdLst>
                <a:gd name="T0" fmla="*/ 117 w 147"/>
                <a:gd name="T1" fmla="*/ 0 h 16"/>
                <a:gd name="T2" fmla="*/ 10 w 147"/>
                <a:gd name="T3" fmla="*/ 0 h 16"/>
                <a:gd name="T4" fmla="*/ 0 w 147"/>
                <a:gd name="T5" fmla="*/ 5 h 16"/>
                <a:gd name="T6" fmla="*/ 13 w 147"/>
                <a:gd name="T7" fmla="*/ 16 h 16"/>
                <a:gd name="T8" fmla="*/ 147 w 147"/>
                <a:gd name="T9" fmla="*/ 16 h 16"/>
                <a:gd name="T10" fmla="*/ 117 w 147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" h="16">
                  <a:moveTo>
                    <a:pt x="117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7" y="2"/>
                    <a:pt x="4" y="3"/>
                    <a:pt x="0" y="5"/>
                  </a:cubicBezTo>
                  <a:cubicBezTo>
                    <a:pt x="4" y="9"/>
                    <a:pt x="8" y="12"/>
                    <a:pt x="13" y="16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38" y="10"/>
                    <a:pt x="128" y="5"/>
                    <a:pt x="117" y="0"/>
                  </a:cubicBezTo>
                </a:path>
              </a:pathLst>
            </a:custGeom>
            <a:solidFill>
              <a:srgbClr val="F6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00"/>
            <p:cNvSpPr>
              <a:spLocks noEditPoints="1"/>
            </p:cNvSpPr>
            <p:nvPr/>
          </p:nvSpPr>
          <p:spPr bwMode="auto">
            <a:xfrm>
              <a:off x="2936875" y="2424113"/>
              <a:ext cx="300038" cy="447675"/>
            </a:xfrm>
            <a:custGeom>
              <a:avLst/>
              <a:gdLst>
                <a:gd name="T0" fmla="*/ 126 w 126"/>
                <a:gd name="T1" fmla="*/ 95 h 188"/>
                <a:gd name="T2" fmla="*/ 1 w 126"/>
                <a:gd name="T3" fmla="*/ 95 h 188"/>
                <a:gd name="T4" fmla="*/ 0 w 126"/>
                <a:gd name="T5" fmla="*/ 102 h 188"/>
                <a:gd name="T6" fmla="*/ 0 w 126"/>
                <a:gd name="T7" fmla="*/ 103 h 188"/>
                <a:gd name="T8" fmla="*/ 0 w 126"/>
                <a:gd name="T9" fmla="*/ 103 h 188"/>
                <a:gd name="T10" fmla="*/ 0 w 126"/>
                <a:gd name="T11" fmla="*/ 103 h 188"/>
                <a:gd name="T12" fmla="*/ 0 w 126"/>
                <a:gd name="T13" fmla="*/ 103 h 188"/>
                <a:gd name="T14" fmla="*/ 0 w 126"/>
                <a:gd name="T15" fmla="*/ 103 h 188"/>
                <a:gd name="T16" fmla="*/ 0 w 126"/>
                <a:gd name="T17" fmla="*/ 103 h 188"/>
                <a:gd name="T18" fmla="*/ 0 w 126"/>
                <a:gd name="T19" fmla="*/ 103 h 188"/>
                <a:gd name="T20" fmla="*/ 0 w 126"/>
                <a:gd name="T21" fmla="*/ 103 h 188"/>
                <a:gd name="T22" fmla="*/ 0 w 126"/>
                <a:gd name="T23" fmla="*/ 103 h 188"/>
                <a:gd name="T24" fmla="*/ 0 w 126"/>
                <a:gd name="T25" fmla="*/ 104 h 188"/>
                <a:gd name="T26" fmla="*/ 0 w 126"/>
                <a:gd name="T27" fmla="*/ 104 h 188"/>
                <a:gd name="T28" fmla="*/ 0 w 126"/>
                <a:gd name="T29" fmla="*/ 104 h 188"/>
                <a:gd name="T30" fmla="*/ 0 w 126"/>
                <a:gd name="T31" fmla="*/ 104 h 188"/>
                <a:gd name="T32" fmla="*/ 0 w 126"/>
                <a:gd name="T33" fmla="*/ 104 h 188"/>
                <a:gd name="T34" fmla="*/ 0 w 126"/>
                <a:gd name="T35" fmla="*/ 104 h 188"/>
                <a:gd name="T36" fmla="*/ 0 w 126"/>
                <a:gd name="T37" fmla="*/ 104 h 188"/>
                <a:gd name="T38" fmla="*/ 0 w 126"/>
                <a:gd name="T39" fmla="*/ 104 h 188"/>
                <a:gd name="T40" fmla="*/ 0 w 126"/>
                <a:gd name="T41" fmla="*/ 105 h 188"/>
                <a:gd name="T42" fmla="*/ 0 w 126"/>
                <a:gd name="T43" fmla="*/ 105 h 188"/>
                <a:gd name="T44" fmla="*/ 0 w 126"/>
                <a:gd name="T45" fmla="*/ 105 h 188"/>
                <a:gd name="T46" fmla="*/ 0 w 126"/>
                <a:gd name="T47" fmla="*/ 105 h 188"/>
                <a:gd name="T48" fmla="*/ 0 w 126"/>
                <a:gd name="T49" fmla="*/ 105 h 188"/>
                <a:gd name="T50" fmla="*/ 0 w 126"/>
                <a:gd name="T51" fmla="*/ 105 h 188"/>
                <a:gd name="T52" fmla="*/ 0 w 126"/>
                <a:gd name="T53" fmla="*/ 105 h 188"/>
                <a:gd name="T54" fmla="*/ 0 w 126"/>
                <a:gd name="T55" fmla="*/ 105 h 188"/>
                <a:gd name="T56" fmla="*/ 29 w 126"/>
                <a:gd name="T57" fmla="*/ 188 h 188"/>
                <a:gd name="T58" fmla="*/ 48 w 126"/>
                <a:gd name="T59" fmla="*/ 188 h 188"/>
                <a:gd name="T60" fmla="*/ 126 w 126"/>
                <a:gd name="T61" fmla="*/ 113 h 188"/>
                <a:gd name="T62" fmla="*/ 126 w 126"/>
                <a:gd name="T63" fmla="*/ 95 h 188"/>
                <a:gd name="T64" fmla="*/ 44 w 126"/>
                <a:gd name="T65" fmla="*/ 0 h 188"/>
                <a:gd name="T66" fmla="*/ 2 w 126"/>
                <a:gd name="T67" fmla="*/ 79 h 188"/>
                <a:gd name="T68" fmla="*/ 126 w 126"/>
                <a:gd name="T69" fmla="*/ 79 h 188"/>
                <a:gd name="T70" fmla="*/ 102 w 126"/>
                <a:gd name="T71" fmla="*/ 56 h 188"/>
                <a:gd name="T72" fmla="*/ 102 w 126"/>
                <a:gd name="T73" fmla="*/ 69 h 188"/>
                <a:gd name="T74" fmla="*/ 66 w 126"/>
                <a:gd name="T75" fmla="*/ 69 h 188"/>
                <a:gd name="T76" fmla="*/ 66 w 126"/>
                <a:gd name="T77" fmla="*/ 51 h 188"/>
                <a:gd name="T78" fmla="*/ 71 w 126"/>
                <a:gd name="T79" fmla="*/ 26 h 188"/>
                <a:gd name="T80" fmla="*/ 44 w 126"/>
                <a:gd name="T81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" h="188">
                  <a:moveTo>
                    <a:pt x="126" y="95"/>
                  </a:moveTo>
                  <a:cubicBezTo>
                    <a:pt x="1" y="95"/>
                    <a:pt x="1" y="95"/>
                    <a:pt x="1" y="95"/>
                  </a:cubicBezTo>
                  <a:cubicBezTo>
                    <a:pt x="0" y="97"/>
                    <a:pt x="0" y="100"/>
                    <a:pt x="0" y="102"/>
                  </a:cubicBezTo>
                  <a:cubicBezTo>
                    <a:pt x="0" y="102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4"/>
                    <a:pt x="0" y="104"/>
                    <a:pt x="0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1" y="136"/>
                    <a:pt x="11" y="165"/>
                    <a:pt x="29" y="188"/>
                  </a:cubicBezTo>
                  <a:cubicBezTo>
                    <a:pt x="48" y="188"/>
                    <a:pt x="48" y="188"/>
                    <a:pt x="48" y="188"/>
                  </a:cubicBezTo>
                  <a:cubicBezTo>
                    <a:pt x="65" y="172"/>
                    <a:pt x="94" y="144"/>
                    <a:pt x="126" y="113"/>
                  </a:cubicBezTo>
                  <a:cubicBezTo>
                    <a:pt x="126" y="95"/>
                    <a:pt x="126" y="95"/>
                    <a:pt x="126" y="95"/>
                  </a:cubicBezTo>
                  <a:moveTo>
                    <a:pt x="44" y="0"/>
                  </a:moveTo>
                  <a:cubicBezTo>
                    <a:pt x="22" y="20"/>
                    <a:pt x="8" y="48"/>
                    <a:pt x="2" y="79"/>
                  </a:cubicBezTo>
                  <a:cubicBezTo>
                    <a:pt x="126" y="79"/>
                    <a:pt x="126" y="79"/>
                    <a:pt x="126" y="79"/>
                  </a:cubicBezTo>
                  <a:cubicBezTo>
                    <a:pt x="118" y="71"/>
                    <a:pt x="110" y="63"/>
                    <a:pt x="102" y="56"/>
                  </a:cubicBezTo>
                  <a:cubicBezTo>
                    <a:pt x="102" y="69"/>
                    <a:pt x="102" y="69"/>
                    <a:pt x="102" y="69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6" y="42"/>
                    <a:pt x="68" y="34"/>
                    <a:pt x="71" y="26"/>
                  </a:cubicBezTo>
                  <a:cubicBezTo>
                    <a:pt x="61" y="17"/>
                    <a:pt x="52" y="8"/>
                    <a:pt x="44" y="0"/>
                  </a:cubicBezTo>
                </a:path>
              </a:pathLst>
            </a:custGeom>
            <a:solidFill>
              <a:srgbClr val="F6C4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01"/>
            <p:cNvSpPr>
              <a:spLocks/>
            </p:cNvSpPr>
            <p:nvPr/>
          </p:nvSpPr>
          <p:spPr bwMode="auto">
            <a:xfrm>
              <a:off x="2938463" y="2613025"/>
              <a:ext cx="312738" cy="38100"/>
            </a:xfrm>
            <a:custGeom>
              <a:avLst/>
              <a:gdLst>
                <a:gd name="T0" fmla="*/ 125 w 131"/>
                <a:gd name="T1" fmla="*/ 0 h 16"/>
                <a:gd name="T2" fmla="*/ 1 w 131"/>
                <a:gd name="T3" fmla="*/ 0 h 16"/>
                <a:gd name="T4" fmla="*/ 0 w 131"/>
                <a:gd name="T5" fmla="*/ 16 h 16"/>
                <a:gd name="T6" fmla="*/ 125 w 131"/>
                <a:gd name="T7" fmla="*/ 16 h 16"/>
                <a:gd name="T8" fmla="*/ 125 w 131"/>
                <a:gd name="T9" fmla="*/ 6 h 16"/>
                <a:gd name="T10" fmla="*/ 131 w 131"/>
                <a:gd name="T11" fmla="*/ 6 h 16"/>
                <a:gd name="T12" fmla="*/ 125 w 131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16">
                  <a:moveTo>
                    <a:pt x="125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5"/>
                    <a:pt x="0" y="10"/>
                    <a:pt x="0" y="16"/>
                  </a:cubicBezTo>
                  <a:cubicBezTo>
                    <a:pt x="125" y="16"/>
                    <a:pt x="125" y="16"/>
                    <a:pt x="125" y="1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31" y="6"/>
                    <a:pt x="131" y="6"/>
                    <a:pt x="131" y="6"/>
                  </a:cubicBezTo>
                  <a:cubicBezTo>
                    <a:pt x="129" y="4"/>
                    <a:pt x="127" y="2"/>
                    <a:pt x="125" y="0"/>
                  </a:cubicBezTo>
                </a:path>
              </a:pathLst>
            </a:custGeom>
            <a:solidFill>
              <a:srgbClr val="F6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02"/>
            <p:cNvSpPr>
              <a:spLocks/>
            </p:cNvSpPr>
            <p:nvPr/>
          </p:nvSpPr>
          <p:spPr bwMode="auto">
            <a:xfrm>
              <a:off x="3005138" y="2871788"/>
              <a:ext cx="46038" cy="23813"/>
            </a:xfrm>
            <a:custGeom>
              <a:avLst/>
              <a:gdLst>
                <a:gd name="T0" fmla="*/ 19 w 19"/>
                <a:gd name="T1" fmla="*/ 0 h 10"/>
                <a:gd name="T2" fmla="*/ 0 w 19"/>
                <a:gd name="T3" fmla="*/ 0 h 10"/>
                <a:gd name="T4" fmla="*/ 8 w 19"/>
                <a:gd name="T5" fmla="*/ 10 h 10"/>
                <a:gd name="T6" fmla="*/ 19 w 19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0">
                  <a:moveTo>
                    <a:pt x="1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3"/>
                    <a:pt x="5" y="7"/>
                    <a:pt x="8" y="10"/>
                  </a:cubicBezTo>
                  <a:cubicBezTo>
                    <a:pt x="11" y="8"/>
                    <a:pt x="15" y="4"/>
                    <a:pt x="19" y="0"/>
                  </a:cubicBezTo>
                </a:path>
              </a:pathLst>
            </a:custGeom>
            <a:solidFill>
              <a:srgbClr val="F6C5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03"/>
            <p:cNvSpPr>
              <a:spLocks/>
            </p:cNvSpPr>
            <p:nvPr/>
          </p:nvSpPr>
          <p:spPr bwMode="auto">
            <a:xfrm>
              <a:off x="3263900" y="2490788"/>
              <a:ext cx="115888" cy="88900"/>
            </a:xfrm>
            <a:custGeom>
              <a:avLst/>
              <a:gdLst>
                <a:gd name="T0" fmla="*/ 25 w 49"/>
                <a:gd name="T1" fmla="*/ 0 h 37"/>
                <a:gd name="T2" fmla="*/ 0 w 49"/>
                <a:gd name="T3" fmla="*/ 0 h 37"/>
                <a:gd name="T4" fmla="*/ 38 w 49"/>
                <a:gd name="T5" fmla="*/ 37 h 37"/>
                <a:gd name="T6" fmla="*/ 49 w 49"/>
                <a:gd name="T7" fmla="*/ 28 h 37"/>
                <a:gd name="T8" fmla="*/ 49 w 49"/>
                <a:gd name="T9" fmla="*/ 23 h 37"/>
                <a:gd name="T10" fmla="*/ 25 w 49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7">
                  <a:moveTo>
                    <a:pt x="2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3" y="13"/>
                    <a:pt x="26" y="25"/>
                    <a:pt x="38" y="37"/>
                  </a:cubicBezTo>
                  <a:cubicBezTo>
                    <a:pt x="42" y="34"/>
                    <a:pt x="45" y="31"/>
                    <a:pt x="49" y="28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10"/>
                    <a:pt x="38" y="0"/>
                    <a:pt x="25" y="0"/>
                  </a:cubicBezTo>
                </a:path>
              </a:pathLst>
            </a:custGeom>
            <a:solidFill>
              <a:srgbClr val="F6C4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04"/>
            <p:cNvSpPr>
              <a:spLocks noEditPoints="1"/>
            </p:cNvSpPr>
            <p:nvPr/>
          </p:nvSpPr>
          <p:spPr bwMode="auto">
            <a:xfrm>
              <a:off x="3041650" y="2362200"/>
              <a:ext cx="312738" cy="265113"/>
            </a:xfrm>
            <a:custGeom>
              <a:avLst/>
              <a:gdLst>
                <a:gd name="T0" fmla="*/ 93 w 131"/>
                <a:gd name="T1" fmla="*/ 54 h 111"/>
                <a:gd name="T2" fmla="*/ 81 w 131"/>
                <a:gd name="T3" fmla="*/ 54 h 111"/>
                <a:gd name="T4" fmla="*/ 58 w 131"/>
                <a:gd name="T5" fmla="*/ 77 h 111"/>
                <a:gd name="T6" fmla="*/ 58 w 131"/>
                <a:gd name="T7" fmla="*/ 82 h 111"/>
                <a:gd name="T8" fmla="*/ 82 w 131"/>
                <a:gd name="T9" fmla="*/ 105 h 111"/>
                <a:gd name="T10" fmla="*/ 88 w 131"/>
                <a:gd name="T11" fmla="*/ 111 h 111"/>
                <a:gd name="T12" fmla="*/ 111 w 131"/>
                <a:gd name="T13" fmla="*/ 111 h 111"/>
                <a:gd name="T14" fmla="*/ 131 w 131"/>
                <a:gd name="T15" fmla="*/ 91 h 111"/>
                <a:gd name="T16" fmla="*/ 93 w 131"/>
                <a:gd name="T17" fmla="*/ 54 h 111"/>
                <a:gd name="T18" fmla="*/ 36 w 131"/>
                <a:gd name="T19" fmla="*/ 0 h 111"/>
                <a:gd name="T20" fmla="*/ 0 w 131"/>
                <a:gd name="T21" fmla="*/ 26 h 111"/>
                <a:gd name="T22" fmla="*/ 27 w 131"/>
                <a:gd name="T23" fmla="*/ 52 h 111"/>
                <a:gd name="T24" fmla="*/ 60 w 131"/>
                <a:gd name="T25" fmla="*/ 22 h 111"/>
                <a:gd name="T26" fmla="*/ 49 w 131"/>
                <a:gd name="T27" fmla="*/ 11 h 111"/>
                <a:gd name="T28" fmla="*/ 36 w 131"/>
                <a:gd name="T2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1" h="111">
                  <a:moveTo>
                    <a:pt x="93" y="54"/>
                  </a:moveTo>
                  <a:cubicBezTo>
                    <a:pt x="81" y="54"/>
                    <a:pt x="81" y="54"/>
                    <a:pt x="81" y="54"/>
                  </a:cubicBezTo>
                  <a:cubicBezTo>
                    <a:pt x="68" y="54"/>
                    <a:pt x="58" y="64"/>
                    <a:pt x="58" y="77"/>
                  </a:cubicBezTo>
                  <a:cubicBezTo>
                    <a:pt x="58" y="82"/>
                    <a:pt x="58" y="82"/>
                    <a:pt x="58" y="82"/>
                  </a:cubicBezTo>
                  <a:cubicBezTo>
                    <a:pt x="66" y="89"/>
                    <a:pt x="74" y="97"/>
                    <a:pt x="82" y="105"/>
                  </a:cubicBezTo>
                  <a:cubicBezTo>
                    <a:pt x="84" y="107"/>
                    <a:pt x="86" y="109"/>
                    <a:pt x="88" y="111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18" y="104"/>
                    <a:pt x="125" y="98"/>
                    <a:pt x="131" y="91"/>
                  </a:cubicBezTo>
                  <a:cubicBezTo>
                    <a:pt x="119" y="79"/>
                    <a:pt x="106" y="67"/>
                    <a:pt x="93" y="54"/>
                  </a:cubicBezTo>
                  <a:moveTo>
                    <a:pt x="36" y="0"/>
                  </a:moveTo>
                  <a:cubicBezTo>
                    <a:pt x="23" y="6"/>
                    <a:pt x="11" y="15"/>
                    <a:pt x="0" y="26"/>
                  </a:cubicBezTo>
                  <a:cubicBezTo>
                    <a:pt x="8" y="34"/>
                    <a:pt x="17" y="43"/>
                    <a:pt x="27" y="52"/>
                  </a:cubicBezTo>
                  <a:cubicBezTo>
                    <a:pt x="34" y="39"/>
                    <a:pt x="45" y="28"/>
                    <a:pt x="60" y="22"/>
                  </a:cubicBezTo>
                  <a:cubicBezTo>
                    <a:pt x="56" y="18"/>
                    <a:pt x="52" y="15"/>
                    <a:pt x="49" y="11"/>
                  </a:cubicBezTo>
                  <a:cubicBezTo>
                    <a:pt x="44" y="7"/>
                    <a:pt x="40" y="4"/>
                    <a:pt x="36" y="0"/>
                  </a:cubicBezTo>
                </a:path>
              </a:pathLst>
            </a:custGeom>
            <a:solidFill>
              <a:srgbClr val="EE9C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05"/>
            <p:cNvSpPr>
              <a:spLocks noEditPoints="1"/>
            </p:cNvSpPr>
            <p:nvPr/>
          </p:nvSpPr>
          <p:spPr bwMode="auto">
            <a:xfrm>
              <a:off x="3279775" y="2325688"/>
              <a:ext cx="42863" cy="3175"/>
            </a:xfrm>
            <a:custGeom>
              <a:avLst/>
              <a:gdLst>
                <a:gd name="T0" fmla="*/ 18 w 18"/>
                <a:gd name="T1" fmla="*/ 1 h 1"/>
                <a:gd name="T2" fmla="*/ 18 w 18"/>
                <a:gd name="T3" fmla="*/ 1 h 1"/>
                <a:gd name="T4" fmla="*/ 18 w 18"/>
                <a:gd name="T5" fmla="*/ 1 h 1"/>
                <a:gd name="T6" fmla="*/ 0 w 18"/>
                <a:gd name="T7" fmla="*/ 0 h 1"/>
                <a:gd name="T8" fmla="*/ 0 w 18"/>
                <a:gd name="T9" fmla="*/ 0 h 1"/>
                <a:gd name="T10" fmla="*/ 0 w 18"/>
                <a:gd name="T11" fmla="*/ 0 h 1"/>
                <a:gd name="T12" fmla="*/ 0 w 18"/>
                <a:gd name="T13" fmla="*/ 0 h 1"/>
                <a:gd name="T14" fmla="*/ 18 w 18"/>
                <a:gd name="T15" fmla="*/ 1 h 1"/>
                <a:gd name="T16" fmla="*/ 2 w 18"/>
                <a:gd name="T17" fmla="*/ 0 h 1"/>
                <a:gd name="T18" fmla="*/ 2 w 18"/>
                <a:gd name="T19" fmla="*/ 0 h 1"/>
                <a:gd name="T20" fmla="*/ 1 w 18"/>
                <a:gd name="T21" fmla="*/ 0 h 1"/>
                <a:gd name="T22" fmla="*/ 1 w 18"/>
                <a:gd name="T23" fmla="*/ 0 h 1"/>
                <a:gd name="T24" fmla="*/ 1 w 18"/>
                <a:gd name="T25" fmla="*/ 0 h 1"/>
                <a:gd name="T26" fmla="*/ 1 w 18"/>
                <a:gd name="T27" fmla="*/ 0 h 1"/>
                <a:gd name="T28" fmla="*/ 1 w 18"/>
                <a:gd name="T29" fmla="*/ 0 h 1"/>
                <a:gd name="T30" fmla="*/ 1 w 18"/>
                <a:gd name="T31" fmla="*/ 0 h 1"/>
                <a:gd name="T32" fmla="*/ 1 w 18"/>
                <a:gd name="T33" fmla="*/ 0 h 1"/>
                <a:gd name="T34" fmla="*/ 1 w 18"/>
                <a:gd name="T35" fmla="*/ 0 h 1"/>
                <a:gd name="T36" fmla="*/ 0 w 18"/>
                <a:gd name="T37" fmla="*/ 0 h 1"/>
                <a:gd name="T38" fmla="*/ 0 w 18"/>
                <a:gd name="T39" fmla="*/ 0 h 1"/>
                <a:gd name="T40" fmla="*/ 0 w 18"/>
                <a:gd name="T41" fmla="*/ 0 h 1"/>
                <a:gd name="T42" fmla="*/ 0 w 18"/>
                <a:gd name="T43" fmla="*/ 0 h 1"/>
                <a:gd name="T44" fmla="*/ 0 w 18"/>
                <a:gd name="T45" fmla="*/ 0 h 1"/>
                <a:gd name="T46" fmla="*/ 0 w 18"/>
                <a:gd name="T4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" h="1">
                  <a:moveTo>
                    <a:pt x="18" y="1"/>
                  </a:move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12" y="0"/>
                    <a:pt x="18" y="1"/>
                  </a:cubicBezTo>
                  <a:cubicBezTo>
                    <a:pt x="12" y="0"/>
                    <a:pt x="7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F9D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06"/>
            <p:cNvSpPr>
              <a:spLocks/>
            </p:cNvSpPr>
            <p:nvPr/>
          </p:nvSpPr>
          <p:spPr bwMode="auto">
            <a:xfrm>
              <a:off x="2936875" y="2325688"/>
              <a:ext cx="342900" cy="341313"/>
            </a:xfrm>
            <a:custGeom>
              <a:avLst/>
              <a:gdLst>
                <a:gd name="T0" fmla="*/ 144 w 144"/>
                <a:gd name="T1" fmla="*/ 0 h 143"/>
                <a:gd name="T2" fmla="*/ 0 w 144"/>
                <a:gd name="T3" fmla="*/ 143 h 143"/>
                <a:gd name="T4" fmla="*/ 0 w 144"/>
                <a:gd name="T5" fmla="*/ 143 h 143"/>
                <a:gd name="T6" fmla="*/ 0 w 144"/>
                <a:gd name="T7" fmla="*/ 143 h 143"/>
                <a:gd name="T8" fmla="*/ 144 w 144"/>
                <a:gd name="T9" fmla="*/ 0 h 143"/>
                <a:gd name="T10" fmla="*/ 144 w 144"/>
                <a:gd name="T11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143">
                  <a:moveTo>
                    <a:pt x="144" y="0"/>
                  </a:moveTo>
                  <a:cubicBezTo>
                    <a:pt x="65" y="0"/>
                    <a:pt x="0" y="64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64"/>
                    <a:pt x="65" y="0"/>
                    <a:pt x="144" y="0"/>
                  </a:cubicBezTo>
                  <a:cubicBezTo>
                    <a:pt x="144" y="0"/>
                    <a:pt x="144" y="0"/>
                    <a:pt x="144" y="0"/>
                  </a:cubicBezTo>
                </a:path>
              </a:pathLst>
            </a:custGeom>
            <a:solidFill>
              <a:srgbClr val="D4A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07"/>
            <p:cNvSpPr>
              <a:spLocks noEditPoints="1"/>
            </p:cNvSpPr>
            <p:nvPr/>
          </p:nvSpPr>
          <p:spPr bwMode="auto">
            <a:xfrm>
              <a:off x="3094038" y="2405063"/>
              <a:ext cx="357188" cy="288925"/>
            </a:xfrm>
            <a:custGeom>
              <a:avLst/>
              <a:gdLst>
                <a:gd name="T0" fmla="*/ 89 w 150"/>
                <a:gd name="T1" fmla="*/ 93 h 121"/>
                <a:gd name="T2" fmla="*/ 66 w 150"/>
                <a:gd name="T3" fmla="*/ 93 h 121"/>
                <a:gd name="T4" fmla="*/ 60 w 150"/>
                <a:gd name="T5" fmla="*/ 93 h 121"/>
                <a:gd name="T6" fmla="*/ 60 w 150"/>
                <a:gd name="T7" fmla="*/ 103 h 121"/>
                <a:gd name="T8" fmla="*/ 60 w 150"/>
                <a:gd name="T9" fmla="*/ 121 h 121"/>
                <a:gd name="T10" fmla="*/ 89 w 150"/>
                <a:gd name="T11" fmla="*/ 93 h 121"/>
                <a:gd name="T12" fmla="*/ 96 w 150"/>
                <a:gd name="T13" fmla="*/ 0 h 121"/>
                <a:gd name="T14" fmla="*/ 59 w 150"/>
                <a:gd name="T15" fmla="*/ 0 h 121"/>
                <a:gd name="T16" fmla="*/ 38 w 150"/>
                <a:gd name="T17" fmla="*/ 4 h 121"/>
                <a:gd name="T18" fmla="*/ 5 w 150"/>
                <a:gd name="T19" fmla="*/ 34 h 121"/>
                <a:gd name="T20" fmla="*/ 0 w 150"/>
                <a:gd name="T21" fmla="*/ 59 h 121"/>
                <a:gd name="T22" fmla="*/ 0 w 150"/>
                <a:gd name="T23" fmla="*/ 77 h 121"/>
                <a:gd name="T24" fmla="*/ 36 w 150"/>
                <a:gd name="T25" fmla="*/ 77 h 121"/>
                <a:gd name="T26" fmla="*/ 36 w 150"/>
                <a:gd name="T27" fmla="*/ 64 h 121"/>
                <a:gd name="T28" fmla="*/ 36 w 150"/>
                <a:gd name="T29" fmla="*/ 59 h 121"/>
                <a:gd name="T30" fmla="*/ 59 w 150"/>
                <a:gd name="T31" fmla="*/ 36 h 121"/>
                <a:gd name="T32" fmla="*/ 71 w 150"/>
                <a:gd name="T33" fmla="*/ 36 h 121"/>
                <a:gd name="T34" fmla="*/ 96 w 150"/>
                <a:gd name="T35" fmla="*/ 36 h 121"/>
                <a:gd name="T36" fmla="*/ 120 w 150"/>
                <a:gd name="T37" fmla="*/ 59 h 121"/>
                <a:gd name="T38" fmla="*/ 120 w 150"/>
                <a:gd name="T39" fmla="*/ 64 h 121"/>
                <a:gd name="T40" fmla="*/ 150 w 150"/>
                <a:gd name="T41" fmla="*/ 34 h 121"/>
                <a:gd name="T42" fmla="*/ 96 w 150"/>
                <a:gd name="T4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0" h="121">
                  <a:moveTo>
                    <a:pt x="89" y="93"/>
                  </a:moveTo>
                  <a:cubicBezTo>
                    <a:pt x="66" y="93"/>
                    <a:pt x="66" y="93"/>
                    <a:pt x="66" y="93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21"/>
                    <a:pt x="60" y="121"/>
                    <a:pt x="60" y="121"/>
                  </a:cubicBezTo>
                  <a:cubicBezTo>
                    <a:pt x="69" y="112"/>
                    <a:pt x="79" y="102"/>
                    <a:pt x="89" y="93"/>
                  </a:cubicBezTo>
                  <a:moveTo>
                    <a:pt x="96" y="0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2" y="0"/>
                    <a:pt x="44" y="1"/>
                    <a:pt x="38" y="4"/>
                  </a:cubicBezTo>
                  <a:cubicBezTo>
                    <a:pt x="23" y="10"/>
                    <a:pt x="12" y="21"/>
                    <a:pt x="5" y="34"/>
                  </a:cubicBezTo>
                  <a:cubicBezTo>
                    <a:pt x="2" y="42"/>
                    <a:pt x="0" y="50"/>
                    <a:pt x="0" y="59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36" y="77"/>
                    <a:pt x="36" y="77"/>
                    <a:pt x="36" y="77"/>
                  </a:cubicBezTo>
                  <a:cubicBezTo>
                    <a:pt x="36" y="64"/>
                    <a:pt x="36" y="64"/>
                    <a:pt x="36" y="64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6" y="46"/>
                    <a:pt x="46" y="36"/>
                    <a:pt x="59" y="36"/>
                  </a:cubicBezTo>
                  <a:cubicBezTo>
                    <a:pt x="71" y="36"/>
                    <a:pt x="71" y="36"/>
                    <a:pt x="71" y="36"/>
                  </a:cubicBezTo>
                  <a:cubicBezTo>
                    <a:pt x="96" y="36"/>
                    <a:pt x="96" y="36"/>
                    <a:pt x="96" y="36"/>
                  </a:cubicBezTo>
                  <a:cubicBezTo>
                    <a:pt x="109" y="36"/>
                    <a:pt x="120" y="46"/>
                    <a:pt x="120" y="59"/>
                  </a:cubicBezTo>
                  <a:cubicBezTo>
                    <a:pt x="120" y="64"/>
                    <a:pt x="120" y="64"/>
                    <a:pt x="120" y="64"/>
                  </a:cubicBezTo>
                  <a:cubicBezTo>
                    <a:pt x="130" y="53"/>
                    <a:pt x="141" y="43"/>
                    <a:pt x="150" y="34"/>
                  </a:cubicBezTo>
                  <a:cubicBezTo>
                    <a:pt x="141" y="14"/>
                    <a:pt x="120" y="0"/>
                    <a:pt x="96" y="0"/>
                  </a:cubicBezTo>
                </a:path>
              </a:pathLst>
            </a:custGeom>
            <a:solidFill>
              <a:srgbClr val="F7FA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7" name="文本框 132"/>
          <p:cNvSpPr txBox="1"/>
          <p:nvPr/>
        </p:nvSpPr>
        <p:spPr>
          <a:xfrm>
            <a:off x="1810122" y="5749467"/>
            <a:ext cx="31276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我们可以做的更好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······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8" name="矩形 177"/>
          <p:cNvSpPr/>
          <p:nvPr/>
        </p:nvSpPr>
        <p:spPr>
          <a:xfrm>
            <a:off x="782134" y="5117263"/>
            <a:ext cx="12294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 许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0490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Freeform 48"/>
          <p:cNvSpPr>
            <a:spLocks/>
          </p:cNvSpPr>
          <p:nvPr/>
        </p:nvSpPr>
        <p:spPr bwMode="auto">
          <a:xfrm>
            <a:off x="5471695" y="1491765"/>
            <a:ext cx="45719" cy="63497"/>
          </a:xfrm>
          <a:custGeom>
            <a:avLst/>
            <a:gdLst>
              <a:gd name="T0" fmla="*/ 34 w 68"/>
              <a:gd name="T1" fmla="*/ 0 h 95"/>
              <a:gd name="T2" fmla="*/ 24 w 68"/>
              <a:gd name="T3" fmla="*/ 10 h 95"/>
              <a:gd name="T4" fmla="*/ 24 w 68"/>
              <a:gd name="T5" fmla="*/ 37 h 95"/>
              <a:gd name="T6" fmla="*/ 10 w 68"/>
              <a:gd name="T7" fmla="*/ 37 h 95"/>
              <a:gd name="T8" fmla="*/ 0 w 68"/>
              <a:gd name="T9" fmla="*/ 47 h 95"/>
              <a:gd name="T10" fmla="*/ 10 w 68"/>
              <a:gd name="T11" fmla="*/ 58 h 95"/>
              <a:gd name="T12" fmla="*/ 24 w 68"/>
              <a:gd name="T13" fmla="*/ 58 h 95"/>
              <a:gd name="T14" fmla="*/ 24 w 68"/>
              <a:gd name="T15" fmla="*/ 84 h 95"/>
              <a:gd name="T16" fmla="*/ 34 w 68"/>
              <a:gd name="T17" fmla="*/ 95 h 95"/>
              <a:gd name="T18" fmla="*/ 44 w 68"/>
              <a:gd name="T19" fmla="*/ 84 h 95"/>
              <a:gd name="T20" fmla="*/ 44 w 68"/>
              <a:gd name="T21" fmla="*/ 58 h 95"/>
              <a:gd name="T22" fmla="*/ 58 w 68"/>
              <a:gd name="T23" fmla="*/ 58 h 95"/>
              <a:gd name="T24" fmla="*/ 68 w 68"/>
              <a:gd name="T25" fmla="*/ 47 h 95"/>
              <a:gd name="T26" fmla="*/ 58 w 68"/>
              <a:gd name="T27" fmla="*/ 37 h 95"/>
              <a:gd name="T28" fmla="*/ 44 w 68"/>
              <a:gd name="T29" fmla="*/ 37 h 95"/>
              <a:gd name="T30" fmla="*/ 44 w 68"/>
              <a:gd name="T31" fmla="*/ 10 h 95"/>
              <a:gd name="T32" fmla="*/ 34 w 68"/>
              <a:gd name="T3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8" h="95">
                <a:moveTo>
                  <a:pt x="34" y="0"/>
                </a:moveTo>
                <a:cubicBezTo>
                  <a:pt x="28" y="0"/>
                  <a:pt x="24" y="5"/>
                  <a:pt x="24" y="10"/>
                </a:cubicBezTo>
                <a:cubicBezTo>
                  <a:pt x="24" y="37"/>
                  <a:pt x="24" y="37"/>
                  <a:pt x="24" y="37"/>
                </a:cubicBezTo>
                <a:cubicBezTo>
                  <a:pt x="10" y="37"/>
                  <a:pt x="10" y="37"/>
                  <a:pt x="10" y="37"/>
                </a:cubicBezTo>
                <a:cubicBezTo>
                  <a:pt x="5" y="37"/>
                  <a:pt x="0" y="42"/>
                  <a:pt x="0" y="47"/>
                </a:cubicBezTo>
                <a:cubicBezTo>
                  <a:pt x="0" y="53"/>
                  <a:pt x="5" y="58"/>
                  <a:pt x="10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24" y="84"/>
                  <a:pt x="24" y="84"/>
                  <a:pt x="24" y="84"/>
                </a:cubicBezTo>
                <a:cubicBezTo>
                  <a:pt x="24" y="90"/>
                  <a:pt x="28" y="95"/>
                  <a:pt x="34" y="95"/>
                </a:cubicBezTo>
                <a:cubicBezTo>
                  <a:pt x="40" y="95"/>
                  <a:pt x="44" y="90"/>
                  <a:pt x="44" y="84"/>
                </a:cubicBezTo>
                <a:cubicBezTo>
                  <a:pt x="44" y="58"/>
                  <a:pt x="44" y="58"/>
                  <a:pt x="44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63" y="58"/>
                  <a:pt x="68" y="53"/>
                  <a:pt x="68" y="47"/>
                </a:cubicBezTo>
                <a:cubicBezTo>
                  <a:pt x="68" y="42"/>
                  <a:pt x="63" y="37"/>
                  <a:pt x="58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5"/>
                  <a:pt x="40" y="0"/>
                  <a:pt x="34" y="0"/>
                </a:cubicBezTo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AutoShape 32"/>
          <p:cNvSpPr>
            <a:spLocks noChangeAspect="1" noChangeArrowheads="1" noTextEdit="1"/>
          </p:cNvSpPr>
          <p:nvPr/>
        </p:nvSpPr>
        <p:spPr bwMode="auto">
          <a:xfrm>
            <a:off x="-3958548" y="226483"/>
            <a:ext cx="2941638" cy="273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34"/>
          <p:cNvSpPr>
            <a:spLocks/>
          </p:cNvSpPr>
          <p:nvPr/>
        </p:nvSpPr>
        <p:spPr bwMode="auto">
          <a:xfrm>
            <a:off x="861107" y="3590282"/>
            <a:ext cx="92187" cy="141230"/>
          </a:xfrm>
          <a:custGeom>
            <a:avLst/>
            <a:gdLst>
              <a:gd name="T0" fmla="*/ 36 w 71"/>
              <a:gd name="T1" fmla="*/ 0 h 99"/>
              <a:gd name="T2" fmla="*/ 25 w 71"/>
              <a:gd name="T3" fmla="*/ 11 h 99"/>
              <a:gd name="T4" fmla="*/ 25 w 71"/>
              <a:gd name="T5" fmla="*/ 39 h 99"/>
              <a:gd name="T6" fmla="*/ 11 w 71"/>
              <a:gd name="T7" fmla="*/ 39 h 99"/>
              <a:gd name="T8" fmla="*/ 0 w 71"/>
              <a:gd name="T9" fmla="*/ 50 h 99"/>
              <a:gd name="T10" fmla="*/ 11 w 71"/>
              <a:gd name="T11" fmla="*/ 60 h 99"/>
              <a:gd name="T12" fmla="*/ 25 w 71"/>
              <a:gd name="T13" fmla="*/ 60 h 99"/>
              <a:gd name="T14" fmla="*/ 25 w 71"/>
              <a:gd name="T15" fmla="*/ 88 h 99"/>
              <a:gd name="T16" fmla="*/ 36 w 71"/>
              <a:gd name="T17" fmla="*/ 99 h 99"/>
              <a:gd name="T18" fmla="*/ 47 w 71"/>
              <a:gd name="T19" fmla="*/ 88 h 99"/>
              <a:gd name="T20" fmla="*/ 47 w 71"/>
              <a:gd name="T21" fmla="*/ 60 h 99"/>
              <a:gd name="T22" fmla="*/ 61 w 71"/>
              <a:gd name="T23" fmla="*/ 60 h 99"/>
              <a:gd name="T24" fmla="*/ 71 w 71"/>
              <a:gd name="T25" fmla="*/ 50 h 99"/>
              <a:gd name="T26" fmla="*/ 61 w 71"/>
              <a:gd name="T27" fmla="*/ 39 h 99"/>
              <a:gd name="T28" fmla="*/ 47 w 71"/>
              <a:gd name="T29" fmla="*/ 39 h 99"/>
              <a:gd name="T30" fmla="*/ 47 w 71"/>
              <a:gd name="T31" fmla="*/ 11 h 99"/>
              <a:gd name="T32" fmla="*/ 36 w 71"/>
              <a:gd name="T33" fmla="*/ 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1" h="99">
                <a:moveTo>
                  <a:pt x="36" y="0"/>
                </a:moveTo>
                <a:cubicBezTo>
                  <a:pt x="30" y="0"/>
                  <a:pt x="25" y="5"/>
                  <a:pt x="25" y="11"/>
                </a:cubicBezTo>
                <a:cubicBezTo>
                  <a:pt x="25" y="39"/>
                  <a:pt x="25" y="39"/>
                  <a:pt x="25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5" y="39"/>
                  <a:pt x="0" y="44"/>
                  <a:pt x="0" y="50"/>
                </a:cubicBezTo>
                <a:cubicBezTo>
                  <a:pt x="0" y="55"/>
                  <a:pt x="5" y="60"/>
                  <a:pt x="11" y="60"/>
                </a:cubicBezTo>
                <a:cubicBezTo>
                  <a:pt x="25" y="60"/>
                  <a:pt x="25" y="60"/>
                  <a:pt x="25" y="60"/>
                </a:cubicBezTo>
                <a:cubicBezTo>
                  <a:pt x="25" y="88"/>
                  <a:pt x="25" y="88"/>
                  <a:pt x="25" y="88"/>
                </a:cubicBezTo>
                <a:cubicBezTo>
                  <a:pt x="25" y="94"/>
                  <a:pt x="30" y="99"/>
                  <a:pt x="36" y="99"/>
                </a:cubicBezTo>
                <a:cubicBezTo>
                  <a:pt x="42" y="99"/>
                  <a:pt x="47" y="94"/>
                  <a:pt x="47" y="88"/>
                </a:cubicBezTo>
                <a:cubicBezTo>
                  <a:pt x="47" y="60"/>
                  <a:pt x="47" y="60"/>
                  <a:pt x="47" y="60"/>
                </a:cubicBezTo>
                <a:cubicBezTo>
                  <a:pt x="61" y="60"/>
                  <a:pt x="61" y="60"/>
                  <a:pt x="61" y="60"/>
                </a:cubicBezTo>
                <a:cubicBezTo>
                  <a:pt x="67" y="60"/>
                  <a:pt x="71" y="55"/>
                  <a:pt x="71" y="50"/>
                </a:cubicBezTo>
                <a:cubicBezTo>
                  <a:pt x="71" y="44"/>
                  <a:pt x="67" y="39"/>
                  <a:pt x="61" y="39"/>
                </a:cubicBezTo>
                <a:cubicBezTo>
                  <a:pt x="47" y="39"/>
                  <a:pt x="47" y="39"/>
                  <a:pt x="47" y="39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5"/>
                  <a:pt x="42" y="0"/>
                  <a:pt x="36" y="0"/>
                </a:cubicBezTo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35"/>
          <p:cNvSpPr>
            <a:spLocks/>
          </p:cNvSpPr>
          <p:nvPr/>
        </p:nvSpPr>
        <p:spPr bwMode="auto">
          <a:xfrm>
            <a:off x="1796873" y="4726264"/>
            <a:ext cx="133355" cy="187417"/>
          </a:xfrm>
          <a:custGeom>
            <a:avLst/>
            <a:gdLst>
              <a:gd name="T0" fmla="*/ 52 w 105"/>
              <a:gd name="T1" fmla="*/ 0 h 147"/>
              <a:gd name="T2" fmla="*/ 37 w 105"/>
              <a:gd name="T3" fmla="*/ 16 h 147"/>
              <a:gd name="T4" fmla="*/ 37 w 105"/>
              <a:gd name="T5" fmla="*/ 58 h 147"/>
              <a:gd name="T6" fmla="*/ 16 w 105"/>
              <a:gd name="T7" fmla="*/ 58 h 147"/>
              <a:gd name="T8" fmla="*/ 0 w 105"/>
              <a:gd name="T9" fmla="*/ 74 h 147"/>
              <a:gd name="T10" fmla="*/ 16 w 105"/>
              <a:gd name="T11" fmla="*/ 90 h 147"/>
              <a:gd name="T12" fmla="*/ 37 w 105"/>
              <a:gd name="T13" fmla="*/ 90 h 147"/>
              <a:gd name="T14" fmla="*/ 37 w 105"/>
              <a:gd name="T15" fmla="*/ 131 h 147"/>
              <a:gd name="T16" fmla="*/ 52 w 105"/>
              <a:gd name="T17" fmla="*/ 147 h 147"/>
              <a:gd name="T18" fmla="*/ 68 w 105"/>
              <a:gd name="T19" fmla="*/ 131 h 147"/>
              <a:gd name="T20" fmla="*/ 68 w 105"/>
              <a:gd name="T21" fmla="*/ 90 h 147"/>
              <a:gd name="T22" fmla="*/ 89 w 105"/>
              <a:gd name="T23" fmla="*/ 90 h 147"/>
              <a:gd name="T24" fmla="*/ 105 w 105"/>
              <a:gd name="T25" fmla="*/ 74 h 147"/>
              <a:gd name="T26" fmla="*/ 89 w 105"/>
              <a:gd name="T27" fmla="*/ 58 h 147"/>
              <a:gd name="T28" fmla="*/ 68 w 105"/>
              <a:gd name="T29" fmla="*/ 58 h 147"/>
              <a:gd name="T30" fmla="*/ 68 w 105"/>
              <a:gd name="T31" fmla="*/ 16 h 147"/>
              <a:gd name="T32" fmla="*/ 52 w 105"/>
              <a:gd name="T33" fmla="*/ 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5" h="147">
                <a:moveTo>
                  <a:pt x="52" y="0"/>
                </a:moveTo>
                <a:cubicBezTo>
                  <a:pt x="44" y="0"/>
                  <a:pt x="37" y="7"/>
                  <a:pt x="37" y="16"/>
                </a:cubicBezTo>
                <a:cubicBezTo>
                  <a:pt x="37" y="58"/>
                  <a:pt x="37" y="58"/>
                  <a:pt x="37" y="58"/>
                </a:cubicBezTo>
                <a:cubicBezTo>
                  <a:pt x="16" y="58"/>
                  <a:pt x="16" y="58"/>
                  <a:pt x="16" y="58"/>
                </a:cubicBezTo>
                <a:cubicBezTo>
                  <a:pt x="7" y="58"/>
                  <a:pt x="0" y="65"/>
                  <a:pt x="0" y="74"/>
                </a:cubicBezTo>
                <a:cubicBezTo>
                  <a:pt x="0" y="82"/>
                  <a:pt x="7" y="90"/>
                  <a:pt x="16" y="90"/>
                </a:cubicBezTo>
                <a:cubicBezTo>
                  <a:pt x="37" y="90"/>
                  <a:pt x="37" y="90"/>
                  <a:pt x="37" y="90"/>
                </a:cubicBezTo>
                <a:cubicBezTo>
                  <a:pt x="37" y="131"/>
                  <a:pt x="37" y="131"/>
                  <a:pt x="37" y="131"/>
                </a:cubicBezTo>
                <a:cubicBezTo>
                  <a:pt x="37" y="140"/>
                  <a:pt x="44" y="147"/>
                  <a:pt x="52" y="147"/>
                </a:cubicBezTo>
                <a:cubicBezTo>
                  <a:pt x="61" y="147"/>
                  <a:pt x="68" y="140"/>
                  <a:pt x="68" y="131"/>
                </a:cubicBezTo>
                <a:cubicBezTo>
                  <a:pt x="68" y="90"/>
                  <a:pt x="68" y="90"/>
                  <a:pt x="68" y="90"/>
                </a:cubicBezTo>
                <a:cubicBezTo>
                  <a:pt x="89" y="90"/>
                  <a:pt x="89" y="90"/>
                  <a:pt x="89" y="90"/>
                </a:cubicBezTo>
                <a:cubicBezTo>
                  <a:pt x="98" y="90"/>
                  <a:pt x="105" y="82"/>
                  <a:pt x="105" y="74"/>
                </a:cubicBezTo>
                <a:cubicBezTo>
                  <a:pt x="105" y="65"/>
                  <a:pt x="98" y="58"/>
                  <a:pt x="89" y="58"/>
                </a:cubicBezTo>
                <a:cubicBezTo>
                  <a:pt x="68" y="58"/>
                  <a:pt x="68" y="58"/>
                  <a:pt x="68" y="58"/>
                </a:cubicBezTo>
                <a:cubicBezTo>
                  <a:pt x="68" y="16"/>
                  <a:pt x="68" y="16"/>
                  <a:pt x="68" y="16"/>
                </a:cubicBezTo>
                <a:cubicBezTo>
                  <a:pt x="68" y="7"/>
                  <a:pt x="61" y="0"/>
                  <a:pt x="52" y="0"/>
                </a:cubicBezTo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36"/>
          <p:cNvSpPr>
            <a:spLocks/>
          </p:cNvSpPr>
          <p:nvPr/>
        </p:nvSpPr>
        <p:spPr bwMode="auto">
          <a:xfrm>
            <a:off x="7589797" y="145460"/>
            <a:ext cx="139700" cy="193675"/>
          </a:xfrm>
          <a:custGeom>
            <a:avLst/>
            <a:gdLst>
              <a:gd name="T0" fmla="*/ 42 w 83"/>
              <a:gd name="T1" fmla="*/ 0 h 116"/>
              <a:gd name="T2" fmla="*/ 29 w 83"/>
              <a:gd name="T3" fmla="*/ 12 h 116"/>
              <a:gd name="T4" fmla="*/ 29 w 83"/>
              <a:gd name="T5" fmla="*/ 45 h 116"/>
              <a:gd name="T6" fmla="*/ 13 w 83"/>
              <a:gd name="T7" fmla="*/ 45 h 116"/>
              <a:gd name="T8" fmla="*/ 0 w 83"/>
              <a:gd name="T9" fmla="*/ 58 h 116"/>
              <a:gd name="T10" fmla="*/ 13 w 83"/>
              <a:gd name="T11" fmla="*/ 70 h 116"/>
              <a:gd name="T12" fmla="*/ 29 w 83"/>
              <a:gd name="T13" fmla="*/ 70 h 116"/>
              <a:gd name="T14" fmla="*/ 29 w 83"/>
              <a:gd name="T15" fmla="*/ 103 h 116"/>
              <a:gd name="T16" fmla="*/ 42 w 83"/>
              <a:gd name="T17" fmla="*/ 116 h 116"/>
              <a:gd name="T18" fmla="*/ 54 w 83"/>
              <a:gd name="T19" fmla="*/ 103 h 116"/>
              <a:gd name="T20" fmla="*/ 54 w 83"/>
              <a:gd name="T21" fmla="*/ 70 h 116"/>
              <a:gd name="T22" fmla="*/ 71 w 83"/>
              <a:gd name="T23" fmla="*/ 70 h 116"/>
              <a:gd name="T24" fmla="*/ 83 w 83"/>
              <a:gd name="T25" fmla="*/ 58 h 116"/>
              <a:gd name="T26" fmla="*/ 71 w 83"/>
              <a:gd name="T27" fmla="*/ 45 h 116"/>
              <a:gd name="T28" fmla="*/ 54 w 83"/>
              <a:gd name="T29" fmla="*/ 45 h 116"/>
              <a:gd name="T30" fmla="*/ 54 w 83"/>
              <a:gd name="T31" fmla="*/ 12 h 116"/>
              <a:gd name="T32" fmla="*/ 42 w 83"/>
              <a:gd name="T33" fmla="*/ 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3" h="116">
                <a:moveTo>
                  <a:pt x="42" y="0"/>
                </a:moveTo>
                <a:cubicBezTo>
                  <a:pt x="35" y="0"/>
                  <a:pt x="29" y="5"/>
                  <a:pt x="29" y="12"/>
                </a:cubicBezTo>
                <a:cubicBezTo>
                  <a:pt x="29" y="45"/>
                  <a:pt x="29" y="45"/>
                  <a:pt x="29" y="45"/>
                </a:cubicBezTo>
                <a:cubicBezTo>
                  <a:pt x="13" y="45"/>
                  <a:pt x="13" y="45"/>
                  <a:pt x="13" y="45"/>
                </a:cubicBezTo>
                <a:cubicBezTo>
                  <a:pt x="6" y="45"/>
                  <a:pt x="0" y="51"/>
                  <a:pt x="0" y="58"/>
                </a:cubicBezTo>
                <a:cubicBezTo>
                  <a:pt x="0" y="64"/>
                  <a:pt x="6" y="70"/>
                  <a:pt x="13" y="70"/>
                </a:cubicBezTo>
                <a:cubicBezTo>
                  <a:pt x="29" y="70"/>
                  <a:pt x="29" y="70"/>
                  <a:pt x="29" y="70"/>
                </a:cubicBezTo>
                <a:cubicBezTo>
                  <a:pt x="29" y="103"/>
                  <a:pt x="29" y="103"/>
                  <a:pt x="29" y="103"/>
                </a:cubicBezTo>
                <a:cubicBezTo>
                  <a:pt x="29" y="110"/>
                  <a:pt x="35" y="116"/>
                  <a:pt x="42" y="116"/>
                </a:cubicBezTo>
                <a:cubicBezTo>
                  <a:pt x="49" y="116"/>
                  <a:pt x="54" y="110"/>
                  <a:pt x="54" y="103"/>
                </a:cubicBezTo>
                <a:cubicBezTo>
                  <a:pt x="54" y="70"/>
                  <a:pt x="54" y="70"/>
                  <a:pt x="54" y="70"/>
                </a:cubicBezTo>
                <a:cubicBezTo>
                  <a:pt x="71" y="70"/>
                  <a:pt x="71" y="70"/>
                  <a:pt x="71" y="70"/>
                </a:cubicBezTo>
                <a:cubicBezTo>
                  <a:pt x="78" y="70"/>
                  <a:pt x="83" y="64"/>
                  <a:pt x="83" y="58"/>
                </a:cubicBezTo>
                <a:cubicBezTo>
                  <a:pt x="83" y="51"/>
                  <a:pt x="78" y="45"/>
                  <a:pt x="71" y="45"/>
                </a:cubicBezTo>
                <a:cubicBezTo>
                  <a:pt x="54" y="45"/>
                  <a:pt x="54" y="45"/>
                  <a:pt x="54" y="45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5"/>
                  <a:pt x="49" y="0"/>
                  <a:pt x="42" y="0"/>
                </a:cubicBezTo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37"/>
          <p:cNvSpPr>
            <a:spLocks/>
          </p:cNvSpPr>
          <p:nvPr/>
        </p:nvSpPr>
        <p:spPr bwMode="auto">
          <a:xfrm>
            <a:off x="11901278" y="3921550"/>
            <a:ext cx="45719" cy="65578"/>
          </a:xfrm>
          <a:custGeom>
            <a:avLst/>
            <a:gdLst>
              <a:gd name="T0" fmla="*/ 38 w 76"/>
              <a:gd name="T1" fmla="*/ 0 h 106"/>
              <a:gd name="T2" fmla="*/ 27 w 76"/>
              <a:gd name="T3" fmla="*/ 11 h 106"/>
              <a:gd name="T4" fmla="*/ 27 w 76"/>
              <a:gd name="T5" fmla="*/ 41 h 106"/>
              <a:gd name="T6" fmla="*/ 12 w 76"/>
              <a:gd name="T7" fmla="*/ 41 h 106"/>
              <a:gd name="T8" fmla="*/ 0 w 76"/>
              <a:gd name="T9" fmla="*/ 53 h 106"/>
              <a:gd name="T10" fmla="*/ 12 w 76"/>
              <a:gd name="T11" fmla="*/ 64 h 106"/>
              <a:gd name="T12" fmla="*/ 27 w 76"/>
              <a:gd name="T13" fmla="*/ 64 h 106"/>
              <a:gd name="T14" fmla="*/ 27 w 76"/>
              <a:gd name="T15" fmla="*/ 95 h 106"/>
              <a:gd name="T16" fmla="*/ 38 w 76"/>
              <a:gd name="T17" fmla="*/ 106 h 106"/>
              <a:gd name="T18" fmla="*/ 50 w 76"/>
              <a:gd name="T19" fmla="*/ 95 h 106"/>
              <a:gd name="T20" fmla="*/ 50 w 76"/>
              <a:gd name="T21" fmla="*/ 64 h 106"/>
              <a:gd name="T22" fmla="*/ 65 w 76"/>
              <a:gd name="T23" fmla="*/ 64 h 106"/>
              <a:gd name="T24" fmla="*/ 76 w 76"/>
              <a:gd name="T25" fmla="*/ 53 h 106"/>
              <a:gd name="T26" fmla="*/ 65 w 76"/>
              <a:gd name="T27" fmla="*/ 41 h 106"/>
              <a:gd name="T28" fmla="*/ 50 w 76"/>
              <a:gd name="T29" fmla="*/ 41 h 106"/>
              <a:gd name="T30" fmla="*/ 50 w 76"/>
              <a:gd name="T31" fmla="*/ 11 h 106"/>
              <a:gd name="T32" fmla="*/ 38 w 76"/>
              <a:gd name="T33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6" h="106">
                <a:moveTo>
                  <a:pt x="38" y="0"/>
                </a:moveTo>
                <a:cubicBezTo>
                  <a:pt x="32" y="0"/>
                  <a:pt x="27" y="5"/>
                  <a:pt x="27" y="11"/>
                </a:cubicBezTo>
                <a:cubicBezTo>
                  <a:pt x="27" y="41"/>
                  <a:pt x="27" y="41"/>
                  <a:pt x="27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5" y="41"/>
                  <a:pt x="0" y="47"/>
                  <a:pt x="0" y="53"/>
                </a:cubicBezTo>
                <a:cubicBezTo>
                  <a:pt x="0" y="59"/>
                  <a:pt x="5" y="64"/>
                  <a:pt x="12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95"/>
                  <a:pt x="27" y="95"/>
                  <a:pt x="27" y="95"/>
                </a:cubicBezTo>
                <a:cubicBezTo>
                  <a:pt x="27" y="101"/>
                  <a:pt x="32" y="106"/>
                  <a:pt x="38" y="106"/>
                </a:cubicBezTo>
                <a:cubicBezTo>
                  <a:pt x="45" y="106"/>
                  <a:pt x="50" y="101"/>
                  <a:pt x="50" y="95"/>
                </a:cubicBezTo>
                <a:cubicBezTo>
                  <a:pt x="50" y="64"/>
                  <a:pt x="50" y="64"/>
                  <a:pt x="50" y="64"/>
                </a:cubicBezTo>
                <a:cubicBezTo>
                  <a:pt x="65" y="64"/>
                  <a:pt x="65" y="64"/>
                  <a:pt x="65" y="64"/>
                </a:cubicBezTo>
                <a:cubicBezTo>
                  <a:pt x="71" y="64"/>
                  <a:pt x="76" y="59"/>
                  <a:pt x="76" y="53"/>
                </a:cubicBezTo>
                <a:cubicBezTo>
                  <a:pt x="76" y="47"/>
                  <a:pt x="71" y="41"/>
                  <a:pt x="65" y="41"/>
                </a:cubicBezTo>
                <a:cubicBezTo>
                  <a:pt x="50" y="41"/>
                  <a:pt x="50" y="41"/>
                  <a:pt x="50" y="41"/>
                </a:cubicBezTo>
                <a:cubicBezTo>
                  <a:pt x="50" y="11"/>
                  <a:pt x="50" y="11"/>
                  <a:pt x="50" y="11"/>
                </a:cubicBezTo>
                <a:cubicBezTo>
                  <a:pt x="50" y="5"/>
                  <a:pt x="45" y="0"/>
                  <a:pt x="38" y="0"/>
                </a:cubicBezTo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38"/>
          <p:cNvSpPr>
            <a:spLocks/>
          </p:cNvSpPr>
          <p:nvPr/>
        </p:nvSpPr>
        <p:spPr bwMode="auto">
          <a:xfrm>
            <a:off x="1981990" y="700186"/>
            <a:ext cx="88738" cy="123461"/>
          </a:xfrm>
          <a:custGeom>
            <a:avLst/>
            <a:gdLst>
              <a:gd name="T0" fmla="*/ 32 w 65"/>
              <a:gd name="T1" fmla="*/ 0 h 91"/>
              <a:gd name="T2" fmla="*/ 23 w 65"/>
              <a:gd name="T3" fmla="*/ 10 h 91"/>
              <a:gd name="T4" fmla="*/ 23 w 65"/>
              <a:gd name="T5" fmla="*/ 36 h 91"/>
              <a:gd name="T6" fmla="*/ 10 w 65"/>
              <a:gd name="T7" fmla="*/ 36 h 91"/>
              <a:gd name="T8" fmla="*/ 0 w 65"/>
              <a:gd name="T9" fmla="*/ 46 h 91"/>
              <a:gd name="T10" fmla="*/ 10 w 65"/>
              <a:gd name="T11" fmla="*/ 55 h 91"/>
              <a:gd name="T12" fmla="*/ 23 w 65"/>
              <a:gd name="T13" fmla="*/ 55 h 91"/>
              <a:gd name="T14" fmla="*/ 23 w 65"/>
              <a:gd name="T15" fmla="*/ 81 h 91"/>
              <a:gd name="T16" fmla="*/ 32 w 65"/>
              <a:gd name="T17" fmla="*/ 91 h 91"/>
              <a:gd name="T18" fmla="*/ 42 w 65"/>
              <a:gd name="T19" fmla="*/ 81 h 91"/>
              <a:gd name="T20" fmla="*/ 42 w 65"/>
              <a:gd name="T21" fmla="*/ 55 h 91"/>
              <a:gd name="T22" fmla="*/ 55 w 65"/>
              <a:gd name="T23" fmla="*/ 55 h 91"/>
              <a:gd name="T24" fmla="*/ 65 w 65"/>
              <a:gd name="T25" fmla="*/ 46 h 91"/>
              <a:gd name="T26" fmla="*/ 55 w 65"/>
              <a:gd name="T27" fmla="*/ 36 h 91"/>
              <a:gd name="T28" fmla="*/ 42 w 65"/>
              <a:gd name="T29" fmla="*/ 36 h 91"/>
              <a:gd name="T30" fmla="*/ 42 w 65"/>
              <a:gd name="T31" fmla="*/ 10 h 91"/>
              <a:gd name="T32" fmla="*/ 32 w 65"/>
              <a:gd name="T33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5" h="91">
                <a:moveTo>
                  <a:pt x="32" y="0"/>
                </a:moveTo>
                <a:cubicBezTo>
                  <a:pt x="27" y="0"/>
                  <a:pt x="23" y="5"/>
                  <a:pt x="23" y="10"/>
                </a:cubicBezTo>
                <a:cubicBezTo>
                  <a:pt x="23" y="36"/>
                  <a:pt x="23" y="36"/>
                  <a:pt x="23" y="36"/>
                </a:cubicBezTo>
                <a:cubicBezTo>
                  <a:pt x="10" y="36"/>
                  <a:pt x="10" y="36"/>
                  <a:pt x="10" y="36"/>
                </a:cubicBezTo>
                <a:cubicBezTo>
                  <a:pt x="4" y="36"/>
                  <a:pt x="0" y="40"/>
                  <a:pt x="0" y="46"/>
                </a:cubicBezTo>
                <a:cubicBezTo>
                  <a:pt x="0" y="51"/>
                  <a:pt x="4" y="55"/>
                  <a:pt x="10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87"/>
                  <a:pt x="27" y="91"/>
                  <a:pt x="32" y="91"/>
                </a:cubicBezTo>
                <a:cubicBezTo>
                  <a:pt x="38" y="91"/>
                  <a:pt x="42" y="87"/>
                  <a:pt x="42" y="81"/>
                </a:cubicBezTo>
                <a:cubicBezTo>
                  <a:pt x="42" y="55"/>
                  <a:pt x="42" y="55"/>
                  <a:pt x="42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60" y="55"/>
                  <a:pt x="65" y="51"/>
                  <a:pt x="65" y="46"/>
                </a:cubicBezTo>
                <a:cubicBezTo>
                  <a:pt x="65" y="40"/>
                  <a:pt x="60" y="36"/>
                  <a:pt x="55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5"/>
                  <a:pt x="38" y="0"/>
                  <a:pt x="32" y="0"/>
                </a:cubicBezTo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39"/>
          <p:cNvSpPr>
            <a:spLocks/>
          </p:cNvSpPr>
          <p:nvPr/>
        </p:nvSpPr>
        <p:spPr bwMode="auto">
          <a:xfrm>
            <a:off x="10310722" y="-53181"/>
            <a:ext cx="142875" cy="200025"/>
          </a:xfrm>
          <a:custGeom>
            <a:avLst/>
            <a:gdLst>
              <a:gd name="T0" fmla="*/ 42 w 85"/>
              <a:gd name="T1" fmla="*/ 0 h 119"/>
              <a:gd name="T2" fmla="*/ 30 w 85"/>
              <a:gd name="T3" fmla="*/ 13 h 119"/>
              <a:gd name="T4" fmla="*/ 30 w 85"/>
              <a:gd name="T5" fmla="*/ 47 h 119"/>
              <a:gd name="T6" fmla="*/ 13 w 85"/>
              <a:gd name="T7" fmla="*/ 47 h 119"/>
              <a:gd name="T8" fmla="*/ 0 w 85"/>
              <a:gd name="T9" fmla="*/ 60 h 119"/>
              <a:gd name="T10" fmla="*/ 13 w 85"/>
              <a:gd name="T11" fmla="*/ 72 h 119"/>
              <a:gd name="T12" fmla="*/ 30 w 85"/>
              <a:gd name="T13" fmla="*/ 72 h 119"/>
              <a:gd name="T14" fmla="*/ 30 w 85"/>
              <a:gd name="T15" fmla="*/ 106 h 119"/>
              <a:gd name="T16" fmla="*/ 42 w 85"/>
              <a:gd name="T17" fmla="*/ 119 h 119"/>
              <a:gd name="T18" fmla="*/ 55 w 85"/>
              <a:gd name="T19" fmla="*/ 106 h 119"/>
              <a:gd name="T20" fmla="*/ 55 w 85"/>
              <a:gd name="T21" fmla="*/ 72 h 119"/>
              <a:gd name="T22" fmla="*/ 72 w 85"/>
              <a:gd name="T23" fmla="*/ 72 h 119"/>
              <a:gd name="T24" fmla="*/ 85 w 85"/>
              <a:gd name="T25" fmla="*/ 60 h 119"/>
              <a:gd name="T26" fmla="*/ 72 w 85"/>
              <a:gd name="T27" fmla="*/ 47 h 119"/>
              <a:gd name="T28" fmla="*/ 55 w 85"/>
              <a:gd name="T29" fmla="*/ 47 h 119"/>
              <a:gd name="T30" fmla="*/ 55 w 85"/>
              <a:gd name="T31" fmla="*/ 13 h 119"/>
              <a:gd name="T32" fmla="*/ 42 w 85"/>
              <a:gd name="T33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5" h="119">
                <a:moveTo>
                  <a:pt x="42" y="0"/>
                </a:moveTo>
                <a:cubicBezTo>
                  <a:pt x="35" y="0"/>
                  <a:pt x="30" y="6"/>
                  <a:pt x="30" y="13"/>
                </a:cubicBezTo>
                <a:cubicBezTo>
                  <a:pt x="30" y="47"/>
                  <a:pt x="30" y="47"/>
                  <a:pt x="30" y="47"/>
                </a:cubicBezTo>
                <a:cubicBezTo>
                  <a:pt x="13" y="47"/>
                  <a:pt x="13" y="47"/>
                  <a:pt x="13" y="47"/>
                </a:cubicBezTo>
                <a:cubicBezTo>
                  <a:pt x="6" y="47"/>
                  <a:pt x="0" y="52"/>
                  <a:pt x="0" y="60"/>
                </a:cubicBezTo>
                <a:cubicBezTo>
                  <a:pt x="0" y="67"/>
                  <a:pt x="6" y="72"/>
                  <a:pt x="13" y="72"/>
                </a:cubicBezTo>
                <a:cubicBezTo>
                  <a:pt x="30" y="72"/>
                  <a:pt x="30" y="72"/>
                  <a:pt x="30" y="72"/>
                </a:cubicBezTo>
                <a:cubicBezTo>
                  <a:pt x="30" y="106"/>
                  <a:pt x="30" y="106"/>
                  <a:pt x="30" y="106"/>
                </a:cubicBezTo>
                <a:cubicBezTo>
                  <a:pt x="30" y="113"/>
                  <a:pt x="35" y="119"/>
                  <a:pt x="42" y="119"/>
                </a:cubicBezTo>
                <a:cubicBezTo>
                  <a:pt x="49" y="119"/>
                  <a:pt x="55" y="113"/>
                  <a:pt x="55" y="106"/>
                </a:cubicBezTo>
                <a:cubicBezTo>
                  <a:pt x="55" y="72"/>
                  <a:pt x="55" y="72"/>
                  <a:pt x="55" y="72"/>
                </a:cubicBezTo>
                <a:cubicBezTo>
                  <a:pt x="72" y="72"/>
                  <a:pt x="72" y="72"/>
                  <a:pt x="72" y="72"/>
                </a:cubicBezTo>
                <a:cubicBezTo>
                  <a:pt x="79" y="72"/>
                  <a:pt x="85" y="67"/>
                  <a:pt x="85" y="60"/>
                </a:cubicBezTo>
                <a:cubicBezTo>
                  <a:pt x="85" y="52"/>
                  <a:pt x="79" y="47"/>
                  <a:pt x="72" y="47"/>
                </a:cubicBezTo>
                <a:cubicBezTo>
                  <a:pt x="55" y="47"/>
                  <a:pt x="55" y="47"/>
                  <a:pt x="55" y="47"/>
                </a:cubicBezTo>
                <a:cubicBezTo>
                  <a:pt x="55" y="13"/>
                  <a:pt x="55" y="13"/>
                  <a:pt x="55" y="13"/>
                </a:cubicBezTo>
                <a:cubicBezTo>
                  <a:pt x="55" y="6"/>
                  <a:pt x="49" y="0"/>
                  <a:pt x="42" y="0"/>
                </a:cubicBezTo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40"/>
          <p:cNvSpPr>
            <a:spLocks/>
          </p:cNvSpPr>
          <p:nvPr/>
        </p:nvSpPr>
        <p:spPr bwMode="auto">
          <a:xfrm>
            <a:off x="2314424" y="2819461"/>
            <a:ext cx="134938" cy="185738"/>
          </a:xfrm>
          <a:custGeom>
            <a:avLst/>
            <a:gdLst>
              <a:gd name="T0" fmla="*/ 40 w 80"/>
              <a:gd name="T1" fmla="*/ 0 h 111"/>
              <a:gd name="T2" fmla="*/ 28 w 80"/>
              <a:gd name="T3" fmla="*/ 12 h 111"/>
              <a:gd name="T4" fmla="*/ 28 w 80"/>
              <a:gd name="T5" fmla="*/ 44 h 111"/>
              <a:gd name="T6" fmla="*/ 12 w 80"/>
              <a:gd name="T7" fmla="*/ 44 h 111"/>
              <a:gd name="T8" fmla="*/ 0 w 80"/>
              <a:gd name="T9" fmla="*/ 56 h 111"/>
              <a:gd name="T10" fmla="*/ 12 w 80"/>
              <a:gd name="T11" fmla="*/ 68 h 111"/>
              <a:gd name="T12" fmla="*/ 28 w 80"/>
              <a:gd name="T13" fmla="*/ 68 h 111"/>
              <a:gd name="T14" fmla="*/ 28 w 80"/>
              <a:gd name="T15" fmla="*/ 99 h 111"/>
              <a:gd name="T16" fmla="*/ 40 w 80"/>
              <a:gd name="T17" fmla="*/ 111 h 111"/>
              <a:gd name="T18" fmla="*/ 52 w 80"/>
              <a:gd name="T19" fmla="*/ 99 h 111"/>
              <a:gd name="T20" fmla="*/ 52 w 80"/>
              <a:gd name="T21" fmla="*/ 68 h 111"/>
              <a:gd name="T22" fmla="*/ 68 w 80"/>
              <a:gd name="T23" fmla="*/ 68 h 111"/>
              <a:gd name="T24" fmla="*/ 80 w 80"/>
              <a:gd name="T25" fmla="*/ 56 h 111"/>
              <a:gd name="T26" fmla="*/ 68 w 80"/>
              <a:gd name="T27" fmla="*/ 44 h 111"/>
              <a:gd name="T28" fmla="*/ 52 w 80"/>
              <a:gd name="T29" fmla="*/ 44 h 111"/>
              <a:gd name="T30" fmla="*/ 52 w 80"/>
              <a:gd name="T31" fmla="*/ 12 h 111"/>
              <a:gd name="T32" fmla="*/ 40 w 80"/>
              <a:gd name="T33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0" h="111">
                <a:moveTo>
                  <a:pt x="40" y="0"/>
                </a:moveTo>
                <a:cubicBezTo>
                  <a:pt x="33" y="0"/>
                  <a:pt x="28" y="6"/>
                  <a:pt x="28" y="12"/>
                </a:cubicBezTo>
                <a:cubicBezTo>
                  <a:pt x="28" y="44"/>
                  <a:pt x="28" y="44"/>
                  <a:pt x="28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6" y="44"/>
                  <a:pt x="0" y="49"/>
                  <a:pt x="0" y="56"/>
                </a:cubicBezTo>
                <a:cubicBezTo>
                  <a:pt x="0" y="62"/>
                  <a:pt x="6" y="68"/>
                  <a:pt x="12" y="68"/>
                </a:cubicBezTo>
                <a:cubicBezTo>
                  <a:pt x="28" y="68"/>
                  <a:pt x="28" y="68"/>
                  <a:pt x="28" y="68"/>
                </a:cubicBezTo>
                <a:cubicBezTo>
                  <a:pt x="28" y="99"/>
                  <a:pt x="28" y="99"/>
                  <a:pt x="28" y="99"/>
                </a:cubicBezTo>
                <a:cubicBezTo>
                  <a:pt x="28" y="106"/>
                  <a:pt x="33" y="111"/>
                  <a:pt x="40" y="111"/>
                </a:cubicBezTo>
                <a:cubicBezTo>
                  <a:pt x="47" y="111"/>
                  <a:pt x="52" y="106"/>
                  <a:pt x="52" y="99"/>
                </a:cubicBezTo>
                <a:cubicBezTo>
                  <a:pt x="52" y="68"/>
                  <a:pt x="52" y="68"/>
                  <a:pt x="52" y="68"/>
                </a:cubicBezTo>
                <a:cubicBezTo>
                  <a:pt x="68" y="68"/>
                  <a:pt x="68" y="68"/>
                  <a:pt x="68" y="68"/>
                </a:cubicBezTo>
                <a:cubicBezTo>
                  <a:pt x="74" y="68"/>
                  <a:pt x="80" y="62"/>
                  <a:pt x="80" y="56"/>
                </a:cubicBezTo>
                <a:cubicBezTo>
                  <a:pt x="80" y="49"/>
                  <a:pt x="74" y="44"/>
                  <a:pt x="68" y="44"/>
                </a:cubicBezTo>
                <a:cubicBezTo>
                  <a:pt x="52" y="44"/>
                  <a:pt x="52" y="44"/>
                  <a:pt x="52" y="44"/>
                </a:cubicBezTo>
                <a:cubicBezTo>
                  <a:pt x="52" y="12"/>
                  <a:pt x="52" y="12"/>
                  <a:pt x="52" y="12"/>
                </a:cubicBezTo>
                <a:cubicBezTo>
                  <a:pt x="52" y="6"/>
                  <a:pt x="47" y="0"/>
                  <a:pt x="40" y="0"/>
                </a:cubicBezTo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41"/>
          <p:cNvSpPr>
            <a:spLocks/>
          </p:cNvSpPr>
          <p:nvPr/>
        </p:nvSpPr>
        <p:spPr bwMode="auto">
          <a:xfrm>
            <a:off x="11163830" y="5683719"/>
            <a:ext cx="128588" cy="184150"/>
          </a:xfrm>
          <a:custGeom>
            <a:avLst/>
            <a:gdLst>
              <a:gd name="T0" fmla="*/ 38 w 77"/>
              <a:gd name="T1" fmla="*/ 0 h 109"/>
              <a:gd name="T2" fmla="*/ 27 w 77"/>
              <a:gd name="T3" fmla="*/ 12 h 109"/>
              <a:gd name="T4" fmla="*/ 27 w 77"/>
              <a:gd name="T5" fmla="*/ 43 h 109"/>
              <a:gd name="T6" fmla="*/ 11 w 77"/>
              <a:gd name="T7" fmla="*/ 43 h 109"/>
              <a:gd name="T8" fmla="*/ 0 w 77"/>
              <a:gd name="T9" fmla="*/ 55 h 109"/>
              <a:gd name="T10" fmla="*/ 11 w 77"/>
              <a:gd name="T11" fmla="*/ 66 h 109"/>
              <a:gd name="T12" fmla="*/ 27 w 77"/>
              <a:gd name="T13" fmla="*/ 66 h 109"/>
              <a:gd name="T14" fmla="*/ 27 w 77"/>
              <a:gd name="T15" fmla="*/ 97 h 109"/>
              <a:gd name="T16" fmla="*/ 38 w 77"/>
              <a:gd name="T17" fmla="*/ 109 h 109"/>
              <a:gd name="T18" fmla="*/ 50 w 77"/>
              <a:gd name="T19" fmla="*/ 97 h 109"/>
              <a:gd name="T20" fmla="*/ 50 w 77"/>
              <a:gd name="T21" fmla="*/ 66 h 109"/>
              <a:gd name="T22" fmla="*/ 66 w 77"/>
              <a:gd name="T23" fmla="*/ 66 h 109"/>
              <a:gd name="T24" fmla="*/ 77 w 77"/>
              <a:gd name="T25" fmla="*/ 55 h 109"/>
              <a:gd name="T26" fmla="*/ 66 w 77"/>
              <a:gd name="T27" fmla="*/ 43 h 109"/>
              <a:gd name="T28" fmla="*/ 50 w 77"/>
              <a:gd name="T29" fmla="*/ 43 h 109"/>
              <a:gd name="T30" fmla="*/ 50 w 77"/>
              <a:gd name="T31" fmla="*/ 12 h 109"/>
              <a:gd name="T32" fmla="*/ 38 w 77"/>
              <a:gd name="T33" fmla="*/ 0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7" h="109">
                <a:moveTo>
                  <a:pt x="38" y="0"/>
                </a:moveTo>
                <a:cubicBezTo>
                  <a:pt x="32" y="0"/>
                  <a:pt x="27" y="6"/>
                  <a:pt x="27" y="12"/>
                </a:cubicBezTo>
                <a:cubicBezTo>
                  <a:pt x="27" y="43"/>
                  <a:pt x="27" y="43"/>
                  <a:pt x="27" y="43"/>
                </a:cubicBezTo>
                <a:cubicBezTo>
                  <a:pt x="11" y="43"/>
                  <a:pt x="11" y="43"/>
                  <a:pt x="11" y="43"/>
                </a:cubicBezTo>
                <a:cubicBezTo>
                  <a:pt x="5" y="43"/>
                  <a:pt x="0" y="48"/>
                  <a:pt x="0" y="55"/>
                </a:cubicBezTo>
                <a:cubicBezTo>
                  <a:pt x="0" y="61"/>
                  <a:pt x="5" y="66"/>
                  <a:pt x="11" y="66"/>
                </a:cubicBezTo>
                <a:cubicBezTo>
                  <a:pt x="27" y="66"/>
                  <a:pt x="27" y="66"/>
                  <a:pt x="27" y="66"/>
                </a:cubicBezTo>
                <a:cubicBezTo>
                  <a:pt x="27" y="97"/>
                  <a:pt x="27" y="97"/>
                  <a:pt x="27" y="97"/>
                </a:cubicBezTo>
                <a:cubicBezTo>
                  <a:pt x="27" y="104"/>
                  <a:pt x="32" y="109"/>
                  <a:pt x="38" y="109"/>
                </a:cubicBezTo>
                <a:cubicBezTo>
                  <a:pt x="45" y="109"/>
                  <a:pt x="50" y="104"/>
                  <a:pt x="50" y="97"/>
                </a:cubicBezTo>
                <a:cubicBezTo>
                  <a:pt x="50" y="66"/>
                  <a:pt x="50" y="66"/>
                  <a:pt x="50" y="66"/>
                </a:cubicBezTo>
                <a:cubicBezTo>
                  <a:pt x="66" y="66"/>
                  <a:pt x="66" y="66"/>
                  <a:pt x="66" y="66"/>
                </a:cubicBezTo>
                <a:cubicBezTo>
                  <a:pt x="72" y="66"/>
                  <a:pt x="77" y="61"/>
                  <a:pt x="77" y="55"/>
                </a:cubicBezTo>
                <a:cubicBezTo>
                  <a:pt x="77" y="48"/>
                  <a:pt x="72" y="43"/>
                  <a:pt x="66" y="43"/>
                </a:cubicBezTo>
                <a:cubicBezTo>
                  <a:pt x="50" y="43"/>
                  <a:pt x="50" y="43"/>
                  <a:pt x="50" y="43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6"/>
                  <a:pt x="45" y="0"/>
                  <a:pt x="38" y="0"/>
                </a:cubicBezTo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42"/>
          <p:cNvSpPr>
            <a:spLocks/>
          </p:cNvSpPr>
          <p:nvPr/>
        </p:nvSpPr>
        <p:spPr bwMode="auto">
          <a:xfrm>
            <a:off x="855900" y="1673817"/>
            <a:ext cx="45719" cy="82284"/>
          </a:xfrm>
          <a:custGeom>
            <a:avLst/>
            <a:gdLst>
              <a:gd name="T0" fmla="*/ 40 w 80"/>
              <a:gd name="T1" fmla="*/ 0 h 111"/>
              <a:gd name="T2" fmla="*/ 28 w 80"/>
              <a:gd name="T3" fmla="*/ 12 h 111"/>
              <a:gd name="T4" fmla="*/ 28 w 80"/>
              <a:gd name="T5" fmla="*/ 44 h 111"/>
              <a:gd name="T6" fmla="*/ 12 w 80"/>
              <a:gd name="T7" fmla="*/ 44 h 111"/>
              <a:gd name="T8" fmla="*/ 0 w 80"/>
              <a:gd name="T9" fmla="*/ 55 h 111"/>
              <a:gd name="T10" fmla="*/ 12 w 80"/>
              <a:gd name="T11" fmla="*/ 67 h 111"/>
              <a:gd name="T12" fmla="*/ 28 w 80"/>
              <a:gd name="T13" fmla="*/ 67 h 111"/>
              <a:gd name="T14" fmla="*/ 28 w 80"/>
              <a:gd name="T15" fmla="*/ 99 h 111"/>
              <a:gd name="T16" fmla="*/ 40 w 80"/>
              <a:gd name="T17" fmla="*/ 111 h 111"/>
              <a:gd name="T18" fmla="*/ 52 w 80"/>
              <a:gd name="T19" fmla="*/ 99 h 111"/>
              <a:gd name="T20" fmla="*/ 52 w 80"/>
              <a:gd name="T21" fmla="*/ 67 h 111"/>
              <a:gd name="T22" fmla="*/ 68 w 80"/>
              <a:gd name="T23" fmla="*/ 67 h 111"/>
              <a:gd name="T24" fmla="*/ 80 w 80"/>
              <a:gd name="T25" fmla="*/ 55 h 111"/>
              <a:gd name="T26" fmla="*/ 68 w 80"/>
              <a:gd name="T27" fmla="*/ 44 h 111"/>
              <a:gd name="T28" fmla="*/ 52 w 80"/>
              <a:gd name="T29" fmla="*/ 44 h 111"/>
              <a:gd name="T30" fmla="*/ 52 w 80"/>
              <a:gd name="T31" fmla="*/ 12 h 111"/>
              <a:gd name="T32" fmla="*/ 40 w 80"/>
              <a:gd name="T33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0" h="111">
                <a:moveTo>
                  <a:pt x="40" y="0"/>
                </a:moveTo>
                <a:cubicBezTo>
                  <a:pt x="33" y="0"/>
                  <a:pt x="28" y="5"/>
                  <a:pt x="28" y="12"/>
                </a:cubicBezTo>
                <a:cubicBezTo>
                  <a:pt x="28" y="44"/>
                  <a:pt x="28" y="44"/>
                  <a:pt x="28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6" y="44"/>
                  <a:pt x="0" y="49"/>
                  <a:pt x="0" y="55"/>
                </a:cubicBezTo>
                <a:cubicBezTo>
                  <a:pt x="0" y="62"/>
                  <a:pt x="6" y="67"/>
                  <a:pt x="12" y="67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99"/>
                  <a:pt x="28" y="99"/>
                  <a:pt x="28" y="99"/>
                </a:cubicBezTo>
                <a:cubicBezTo>
                  <a:pt x="28" y="105"/>
                  <a:pt x="33" y="111"/>
                  <a:pt x="40" y="111"/>
                </a:cubicBezTo>
                <a:cubicBezTo>
                  <a:pt x="47" y="111"/>
                  <a:pt x="52" y="105"/>
                  <a:pt x="52" y="99"/>
                </a:cubicBezTo>
                <a:cubicBezTo>
                  <a:pt x="52" y="67"/>
                  <a:pt x="52" y="67"/>
                  <a:pt x="52" y="67"/>
                </a:cubicBezTo>
                <a:cubicBezTo>
                  <a:pt x="68" y="67"/>
                  <a:pt x="68" y="67"/>
                  <a:pt x="68" y="67"/>
                </a:cubicBezTo>
                <a:cubicBezTo>
                  <a:pt x="74" y="67"/>
                  <a:pt x="80" y="62"/>
                  <a:pt x="80" y="55"/>
                </a:cubicBezTo>
                <a:cubicBezTo>
                  <a:pt x="80" y="49"/>
                  <a:pt x="74" y="44"/>
                  <a:pt x="68" y="44"/>
                </a:cubicBezTo>
                <a:cubicBezTo>
                  <a:pt x="52" y="44"/>
                  <a:pt x="52" y="44"/>
                  <a:pt x="52" y="44"/>
                </a:cubicBezTo>
                <a:cubicBezTo>
                  <a:pt x="52" y="12"/>
                  <a:pt x="52" y="12"/>
                  <a:pt x="52" y="12"/>
                </a:cubicBezTo>
                <a:cubicBezTo>
                  <a:pt x="52" y="5"/>
                  <a:pt x="47" y="0"/>
                  <a:pt x="40" y="0"/>
                </a:cubicBezTo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43"/>
          <p:cNvSpPr>
            <a:spLocks/>
          </p:cNvSpPr>
          <p:nvPr/>
        </p:nvSpPr>
        <p:spPr bwMode="auto">
          <a:xfrm>
            <a:off x="11773538" y="326577"/>
            <a:ext cx="142875" cy="200025"/>
          </a:xfrm>
          <a:custGeom>
            <a:avLst/>
            <a:gdLst>
              <a:gd name="T0" fmla="*/ 42 w 85"/>
              <a:gd name="T1" fmla="*/ 0 h 119"/>
              <a:gd name="T2" fmla="*/ 29 w 85"/>
              <a:gd name="T3" fmla="*/ 13 h 119"/>
              <a:gd name="T4" fmla="*/ 29 w 85"/>
              <a:gd name="T5" fmla="*/ 47 h 119"/>
              <a:gd name="T6" fmla="*/ 12 w 85"/>
              <a:gd name="T7" fmla="*/ 47 h 119"/>
              <a:gd name="T8" fmla="*/ 0 w 85"/>
              <a:gd name="T9" fmla="*/ 59 h 119"/>
              <a:gd name="T10" fmla="*/ 12 w 85"/>
              <a:gd name="T11" fmla="*/ 72 h 119"/>
              <a:gd name="T12" fmla="*/ 29 w 85"/>
              <a:gd name="T13" fmla="*/ 72 h 119"/>
              <a:gd name="T14" fmla="*/ 29 w 85"/>
              <a:gd name="T15" fmla="*/ 106 h 119"/>
              <a:gd name="T16" fmla="*/ 42 w 85"/>
              <a:gd name="T17" fmla="*/ 119 h 119"/>
              <a:gd name="T18" fmla="*/ 55 w 85"/>
              <a:gd name="T19" fmla="*/ 106 h 119"/>
              <a:gd name="T20" fmla="*/ 55 w 85"/>
              <a:gd name="T21" fmla="*/ 72 h 119"/>
              <a:gd name="T22" fmla="*/ 72 w 85"/>
              <a:gd name="T23" fmla="*/ 72 h 119"/>
              <a:gd name="T24" fmla="*/ 85 w 85"/>
              <a:gd name="T25" fmla="*/ 59 h 119"/>
              <a:gd name="T26" fmla="*/ 72 w 85"/>
              <a:gd name="T27" fmla="*/ 47 h 119"/>
              <a:gd name="T28" fmla="*/ 55 w 85"/>
              <a:gd name="T29" fmla="*/ 47 h 119"/>
              <a:gd name="T30" fmla="*/ 55 w 85"/>
              <a:gd name="T31" fmla="*/ 13 h 119"/>
              <a:gd name="T32" fmla="*/ 42 w 85"/>
              <a:gd name="T33" fmla="*/ 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5" h="119">
                <a:moveTo>
                  <a:pt x="42" y="0"/>
                </a:moveTo>
                <a:cubicBezTo>
                  <a:pt x="35" y="0"/>
                  <a:pt x="29" y="5"/>
                  <a:pt x="29" y="13"/>
                </a:cubicBezTo>
                <a:cubicBezTo>
                  <a:pt x="29" y="47"/>
                  <a:pt x="29" y="47"/>
                  <a:pt x="29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5" y="47"/>
                  <a:pt x="0" y="52"/>
                  <a:pt x="0" y="59"/>
                </a:cubicBezTo>
                <a:cubicBezTo>
                  <a:pt x="0" y="67"/>
                  <a:pt x="5" y="72"/>
                  <a:pt x="12" y="72"/>
                </a:cubicBezTo>
                <a:cubicBezTo>
                  <a:pt x="29" y="72"/>
                  <a:pt x="29" y="72"/>
                  <a:pt x="29" y="72"/>
                </a:cubicBezTo>
                <a:cubicBezTo>
                  <a:pt x="29" y="106"/>
                  <a:pt x="29" y="106"/>
                  <a:pt x="29" y="106"/>
                </a:cubicBezTo>
                <a:cubicBezTo>
                  <a:pt x="29" y="113"/>
                  <a:pt x="35" y="119"/>
                  <a:pt x="42" y="119"/>
                </a:cubicBezTo>
                <a:cubicBezTo>
                  <a:pt x="49" y="119"/>
                  <a:pt x="55" y="113"/>
                  <a:pt x="55" y="106"/>
                </a:cubicBezTo>
                <a:cubicBezTo>
                  <a:pt x="55" y="72"/>
                  <a:pt x="55" y="72"/>
                  <a:pt x="55" y="72"/>
                </a:cubicBezTo>
                <a:cubicBezTo>
                  <a:pt x="72" y="72"/>
                  <a:pt x="72" y="72"/>
                  <a:pt x="72" y="72"/>
                </a:cubicBezTo>
                <a:cubicBezTo>
                  <a:pt x="79" y="72"/>
                  <a:pt x="85" y="67"/>
                  <a:pt x="85" y="59"/>
                </a:cubicBezTo>
                <a:cubicBezTo>
                  <a:pt x="85" y="52"/>
                  <a:pt x="79" y="47"/>
                  <a:pt x="72" y="47"/>
                </a:cubicBezTo>
                <a:cubicBezTo>
                  <a:pt x="55" y="47"/>
                  <a:pt x="55" y="47"/>
                  <a:pt x="55" y="47"/>
                </a:cubicBezTo>
                <a:cubicBezTo>
                  <a:pt x="55" y="13"/>
                  <a:pt x="55" y="13"/>
                  <a:pt x="55" y="13"/>
                </a:cubicBezTo>
                <a:cubicBezTo>
                  <a:pt x="55" y="5"/>
                  <a:pt x="49" y="0"/>
                  <a:pt x="42" y="0"/>
                </a:cubicBezTo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45"/>
          <p:cNvSpPr>
            <a:spLocks/>
          </p:cNvSpPr>
          <p:nvPr/>
        </p:nvSpPr>
        <p:spPr bwMode="auto">
          <a:xfrm>
            <a:off x="5439303" y="369888"/>
            <a:ext cx="123825" cy="171450"/>
          </a:xfrm>
          <a:custGeom>
            <a:avLst/>
            <a:gdLst>
              <a:gd name="T0" fmla="*/ 36 w 73"/>
              <a:gd name="T1" fmla="*/ 0 h 102"/>
              <a:gd name="T2" fmla="*/ 25 w 73"/>
              <a:gd name="T3" fmla="*/ 11 h 102"/>
              <a:gd name="T4" fmla="*/ 25 w 73"/>
              <a:gd name="T5" fmla="*/ 40 h 102"/>
              <a:gd name="T6" fmla="*/ 11 w 73"/>
              <a:gd name="T7" fmla="*/ 40 h 102"/>
              <a:gd name="T8" fmla="*/ 0 w 73"/>
              <a:gd name="T9" fmla="*/ 51 h 102"/>
              <a:gd name="T10" fmla="*/ 11 w 73"/>
              <a:gd name="T11" fmla="*/ 62 h 102"/>
              <a:gd name="T12" fmla="*/ 25 w 73"/>
              <a:gd name="T13" fmla="*/ 62 h 102"/>
              <a:gd name="T14" fmla="*/ 25 w 73"/>
              <a:gd name="T15" fmla="*/ 91 h 102"/>
              <a:gd name="T16" fmla="*/ 36 w 73"/>
              <a:gd name="T17" fmla="*/ 102 h 102"/>
              <a:gd name="T18" fmla="*/ 47 w 73"/>
              <a:gd name="T19" fmla="*/ 91 h 102"/>
              <a:gd name="T20" fmla="*/ 47 w 73"/>
              <a:gd name="T21" fmla="*/ 62 h 102"/>
              <a:gd name="T22" fmla="*/ 62 w 73"/>
              <a:gd name="T23" fmla="*/ 62 h 102"/>
              <a:gd name="T24" fmla="*/ 73 w 73"/>
              <a:gd name="T25" fmla="*/ 51 h 102"/>
              <a:gd name="T26" fmla="*/ 62 w 73"/>
              <a:gd name="T27" fmla="*/ 40 h 102"/>
              <a:gd name="T28" fmla="*/ 47 w 73"/>
              <a:gd name="T29" fmla="*/ 40 h 102"/>
              <a:gd name="T30" fmla="*/ 47 w 73"/>
              <a:gd name="T31" fmla="*/ 11 h 102"/>
              <a:gd name="T32" fmla="*/ 36 w 73"/>
              <a:gd name="T33" fmla="*/ 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3" h="102">
                <a:moveTo>
                  <a:pt x="36" y="0"/>
                </a:moveTo>
                <a:cubicBezTo>
                  <a:pt x="30" y="0"/>
                  <a:pt x="25" y="5"/>
                  <a:pt x="25" y="11"/>
                </a:cubicBezTo>
                <a:cubicBezTo>
                  <a:pt x="25" y="40"/>
                  <a:pt x="25" y="40"/>
                  <a:pt x="25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5" y="40"/>
                  <a:pt x="0" y="45"/>
                  <a:pt x="0" y="51"/>
                </a:cubicBezTo>
                <a:cubicBezTo>
                  <a:pt x="0" y="57"/>
                  <a:pt x="5" y="62"/>
                  <a:pt x="11" y="62"/>
                </a:cubicBezTo>
                <a:cubicBezTo>
                  <a:pt x="25" y="62"/>
                  <a:pt x="25" y="62"/>
                  <a:pt x="25" y="62"/>
                </a:cubicBezTo>
                <a:cubicBezTo>
                  <a:pt x="25" y="91"/>
                  <a:pt x="25" y="91"/>
                  <a:pt x="25" y="91"/>
                </a:cubicBezTo>
                <a:cubicBezTo>
                  <a:pt x="25" y="97"/>
                  <a:pt x="30" y="102"/>
                  <a:pt x="36" y="102"/>
                </a:cubicBezTo>
                <a:cubicBezTo>
                  <a:pt x="42" y="102"/>
                  <a:pt x="47" y="97"/>
                  <a:pt x="47" y="91"/>
                </a:cubicBezTo>
                <a:cubicBezTo>
                  <a:pt x="47" y="62"/>
                  <a:pt x="47" y="62"/>
                  <a:pt x="47" y="62"/>
                </a:cubicBezTo>
                <a:cubicBezTo>
                  <a:pt x="62" y="62"/>
                  <a:pt x="62" y="62"/>
                  <a:pt x="62" y="62"/>
                </a:cubicBezTo>
                <a:cubicBezTo>
                  <a:pt x="68" y="62"/>
                  <a:pt x="73" y="57"/>
                  <a:pt x="73" y="51"/>
                </a:cubicBezTo>
                <a:cubicBezTo>
                  <a:pt x="73" y="45"/>
                  <a:pt x="68" y="40"/>
                  <a:pt x="62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5"/>
                  <a:pt x="42" y="0"/>
                  <a:pt x="36" y="0"/>
                </a:cubicBezTo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46"/>
          <p:cNvSpPr>
            <a:spLocks/>
          </p:cNvSpPr>
          <p:nvPr/>
        </p:nvSpPr>
        <p:spPr bwMode="auto">
          <a:xfrm>
            <a:off x="11291190" y="1412770"/>
            <a:ext cx="58377" cy="80268"/>
          </a:xfrm>
          <a:custGeom>
            <a:avLst/>
            <a:gdLst>
              <a:gd name="T0" fmla="*/ 34 w 68"/>
              <a:gd name="T1" fmla="*/ 0 h 94"/>
              <a:gd name="T2" fmla="*/ 24 w 68"/>
              <a:gd name="T3" fmla="*/ 10 h 94"/>
              <a:gd name="T4" fmla="*/ 24 w 68"/>
              <a:gd name="T5" fmla="*/ 37 h 94"/>
              <a:gd name="T6" fmla="*/ 10 w 68"/>
              <a:gd name="T7" fmla="*/ 37 h 94"/>
              <a:gd name="T8" fmla="*/ 0 w 68"/>
              <a:gd name="T9" fmla="*/ 47 h 94"/>
              <a:gd name="T10" fmla="*/ 10 w 68"/>
              <a:gd name="T11" fmla="*/ 57 h 94"/>
              <a:gd name="T12" fmla="*/ 24 w 68"/>
              <a:gd name="T13" fmla="*/ 57 h 94"/>
              <a:gd name="T14" fmla="*/ 24 w 68"/>
              <a:gd name="T15" fmla="*/ 84 h 94"/>
              <a:gd name="T16" fmla="*/ 34 w 68"/>
              <a:gd name="T17" fmla="*/ 94 h 94"/>
              <a:gd name="T18" fmla="*/ 44 w 68"/>
              <a:gd name="T19" fmla="*/ 84 h 94"/>
              <a:gd name="T20" fmla="*/ 44 w 68"/>
              <a:gd name="T21" fmla="*/ 57 h 94"/>
              <a:gd name="T22" fmla="*/ 58 w 68"/>
              <a:gd name="T23" fmla="*/ 57 h 94"/>
              <a:gd name="T24" fmla="*/ 68 w 68"/>
              <a:gd name="T25" fmla="*/ 47 h 94"/>
              <a:gd name="T26" fmla="*/ 58 w 68"/>
              <a:gd name="T27" fmla="*/ 37 h 94"/>
              <a:gd name="T28" fmla="*/ 44 w 68"/>
              <a:gd name="T29" fmla="*/ 37 h 94"/>
              <a:gd name="T30" fmla="*/ 44 w 68"/>
              <a:gd name="T31" fmla="*/ 10 h 94"/>
              <a:gd name="T32" fmla="*/ 34 w 68"/>
              <a:gd name="T33" fmla="*/ 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8" h="94">
                <a:moveTo>
                  <a:pt x="34" y="0"/>
                </a:moveTo>
                <a:cubicBezTo>
                  <a:pt x="28" y="0"/>
                  <a:pt x="24" y="4"/>
                  <a:pt x="24" y="10"/>
                </a:cubicBezTo>
                <a:cubicBezTo>
                  <a:pt x="24" y="37"/>
                  <a:pt x="24" y="37"/>
                  <a:pt x="24" y="37"/>
                </a:cubicBezTo>
                <a:cubicBezTo>
                  <a:pt x="10" y="37"/>
                  <a:pt x="10" y="37"/>
                  <a:pt x="10" y="37"/>
                </a:cubicBezTo>
                <a:cubicBezTo>
                  <a:pt x="5" y="37"/>
                  <a:pt x="0" y="41"/>
                  <a:pt x="0" y="47"/>
                </a:cubicBezTo>
                <a:cubicBezTo>
                  <a:pt x="0" y="53"/>
                  <a:pt x="5" y="57"/>
                  <a:pt x="10" y="57"/>
                </a:cubicBezTo>
                <a:cubicBezTo>
                  <a:pt x="24" y="57"/>
                  <a:pt x="24" y="57"/>
                  <a:pt x="24" y="57"/>
                </a:cubicBezTo>
                <a:cubicBezTo>
                  <a:pt x="24" y="84"/>
                  <a:pt x="24" y="84"/>
                  <a:pt x="24" y="84"/>
                </a:cubicBezTo>
                <a:cubicBezTo>
                  <a:pt x="24" y="90"/>
                  <a:pt x="28" y="94"/>
                  <a:pt x="34" y="94"/>
                </a:cubicBezTo>
                <a:cubicBezTo>
                  <a:pt x="40" y="94"/>
                  <a:pt x="44" y="90"/>
                  <a:pt x="44" y="84"/>
                </a:cubicBezTo>
                <a:cubicBezTo>
                  <a:pt x="44" y="57"/>
                  <a:pt x="44" y="57"/>
                  <a:pt x="44" y="57"/>
                </a:cubicBezTo>
                <a:cubicBezTo>
                  <a:pt x="58" y="57"/>
                  <a:pt x="58" y="57"/>
                  <a:pt x="58" y="57"/>
                </a:cubicBezTo>
                <a:cubicBezTo>
                  <a:pt x="63" y="57"/>
                  <a:pt x="68" y="53"/>
                  <a:pt x="68" y="47"/>
                </a:cubicBezTo>
                <a:cubicBezTo>
                  <a:pt x="68" y="41"/>
                  <a:pt x="63" y="37"/>
                  <a:pt x="58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4"/>
                  <a:pt x="40" y="0"/>
                  <a:pt x="34" y="0"/>
                </a:cubicBezTo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47"/>
          <p:cNvSpPr>
            <a:spLocks/>
          </p:cNvSpPr>
          <p:nvPr/>
        </p:nvSpPr>
        <p:spPr bwMode="auto">
          <a:xfrm>
            <a:off x="3385754" y="2140995"/>
            <a:ext cx="114300" cy="160338"/>
          </a:xfrm>
          <a:custGeom>
            <a:avLst/>
            <a:gdLst>
              <a:gd name="T0" fmla="*/ 34 w 68"/>
              <a:gd name="T1" fmla="*/ 0 h 95"/>
              <a:gd name="T2" fmla="*/ 24 w 68"/>
              <a:gd name="T3" fmla="*/ 10 h 95"/>
              <a:gd name="T4" fmla="*/ 24 w 68"/>
              <a:gd name="T5" fmla="*/ 37 h 95"/>
              <a:gd name="T6" fmla="*/ 10 w 68"/>
              <a:gd name="T7" fmla="*/ 37 h 95"/>
              <a:gd name="T8" fmla="*/ 0 w 68"/>
              <a:gd name="T9" fmla="*/ 48 h 95"/>
              <a:gd name="T10" fmla="*/ 10 w 68"/>
              <a:gd name="T11" fmla="*/ 58 h 95"/>
              <a:gd name="T12" fmla="*/ 24 w 68"/>
              <a:gd name="T13" fmla="*/ 58 h 95"/>
              <a:gd name="T14" fmla="*/ 24 w 68"/>
              <a:gd name="T15" fmla="*/ 85 h 95"/>
              <a:gd name="T16" fmla="*/ 34 w 68"/>
              <a:gd name="T17" fmla="*/ 95 h 95"/>
              <a:gd name="T18" fmla="*/ 44 w 68"/>
              <a:gd name="T19" fmla="*/ 85 h 95"/>
              <a:gd name="T20" fmla="*/ 44 w 68"/>
              <a:gd name="T21" fmla="*/ 58 h 95"/>
              <a:gd name="T22" fmla="*/ 58 w 68"/>
              <a:gd name="T23" fmla="*/ 58 h 95"/>
              <a:gd name="T24" fmla="*/ 68 w 68"/>
              <a:gd name="T25" fmla="*/ 48 h 95"/>
              <a:gd name="T26" fmla="*/ 58 w 68"/>
              <a:gd name="T27" fmla="*/ 37 h 95"/>
              <a:gd name="T28" fmla="*/ 44 w 68"/>
              <a:gd name="T29" fmla="*/ 37 h 95"/>
              <a:gd name="T30" fmla="*/ 44 w 68"/>
              <a:gd name="T31" fmla="*/ 10 h 95"/>
              <a:gd name="T32" fmla="*/ 34 w 68"/>
              <a:gd name="T3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8" h="95">
                <a:moveTo>
                  <a:pt x="34" y="0"/>
                </a:moveTo>
                <a:cubicBezTo>
                  <a:pt x="28" y="0"/>
                  <a:pt x="24" y="5"/>
                  <a:pt x="24" y="10"/>
                </a:cubicBezTo>
                <a:cubicBezTo>
                  <a:pt x="24" y="37"/>
                  <a:pt x="24" y="37"/>
                  <a:pt x="24" y="37"/>
                </a:cubicBezTo>
                <a:cubicBezTo>
                  <a:pt x="10" y="37"/>
                  <a:pt x="10" y="37"/>
                  <a:pt x="10" y="37"/>
                </a:cubicBezTo>
                <a:cubicBezTo>
                  <a:pt x="5" y="37"/>
                  <a:pt x="0" y="42"/>
                  <a:pt x="0" y="48"/>
                </a:cubicBezTo>
                <a:cubicBezTo>
                  <a:pt x="0" y="53"/>
                  <a:pt x="5" y="58"/>
                  <a:pt x="10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24" y="85"/>
                  <a:pt x="24" y="85"/>
                  <a:pt x="24" y="85"/>
                </a:cubicBezTo>
                <a:cubicBezTo>
                  <a:pt x="24" y="90"/>
                  <a:pt x="28" y="95"/>
                  <a:pt x="34" y="95"/>
                </a:cubicBezTo>
                <a:cubicBezTo>
                  <a:pt x="39" y="95"/>
                  <a:pt x="44" y="90"/>
                  <a:pt x="44" y="85"/>
                </a:cubicBezTo>
                <a:cubicBezTo>
                  <a:pt x="44" y="58"/>
                  <a:pt x="44" y="58"/>
                  <a:pt x="44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63" y="58"/>
                  <a:pt x="68" y="53"/>
                  <a:pt x="68" y="48"/>
                </a:cubicBezTo>
                <a:cubicBezTo>
                  <a:pt x="68" y="42"/>
                  <a:pt x="63" y="37"/>
                  <a:pt x="58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5"/>
                  <a:pt x="39" y="0"/>
                  <a:pt x="34" y="0"/>
                </a:cubicBezTo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49"/>
          <p:cNvSpPr>
            <a:spLocks/>
          </p:cNvSpPr>
          <p:nvPr/>
        </p:nvSpPr>
        <p:spPr bwMode="auto">
          <a:xfrm>
            <a:off x="3500054" y="472709"/>
            <a:ext cx="56357" cy="79376"/>
          </a:xfrm>
          <a:custGeom>
            <a:avLst/>
            <a:gdLst>
              <a:gd name="T0" fmla="*/ 33 w 67"/>
              <a:gd name="T1" fmla="*/ 0 h 95"/>
              <a:gd name="T2" fmla="*/ 23 w 67"/>
              <a:gd name="T3" fmla="*/ 11 h 95"/>
              <a:gd name="T4" fmla="*/ 23 w 67"/>
              <a:gd name="T5" fmla="*/ 38 h 95"/>
              <a:gd name="T6" fmla="*/ 10 w 67"/>
              <a:gd name="T7" fmla="*/ 38 h 95"/>
              <a:gd name="T8" fmla="*/ 0 w 67"/>
              <a:gd name="T9" fmla="*/ 48 h 95"/>
              <a:gd name="T10" fmla="*/ 10 w 67"/>
              <a:gd name="T11" fmla="*/ 58 h 95"/>
              <a:gd name="T12" fmla="*/ 23 w 67"/>
              <a:gd name="T13" fmla="*/ 58 h 95"/>
              <a:gd name="T14" fmla="*/ 23 w 67"/>
              <a:gd name="T15" fmla="*/ 85 h 95"/>
              <a:gd name="T16" fmla="*/ 33 w 67"/>
              <a:gd name="T17" fmla="*/ 95 h 95"/>
              <a:gd name="T18" fmla="*/ 44 w 67"/>
              <a:gd name="T19" fmla="*/ 85 h 95"/>
              <a:gd name="T20" fmla="*/ 44 w 67"/>
              <a:gd name="T21" fmla="*/ 58 h 95"/>
              <a:gd name="T22" fmla="*/ 57 w 67"/>
              <a:gd name="T23" fmla="*/ 58 h 95"/>
              <a:gd name="T24" fmla="*/ 67 w 67"/>
              <a:gd name="T25" fmla="*/ 48 h 95"/>
              <a:gd name="T26" fmla="*/ 57 w 67"/>
              <a:gd name="T27" fmla="*/ 38 h 95"/>
              <a:gd name="T28" fmla="*/ 44 w 67"/>
              <a:gd name="T29" fmla="*/ 38 h 95"/>
              <a:gd name="T30" fmla="*/ 44 w 67"/>
              <a:gd name="T31" fmla="*/ 11 h 95"/>
              <a:gd name="T32" fmla="*/ 33 w 67"/>
              <a:gd name="T3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7" h="95">
                <a:moveTo>
                  <a:pt x="33" y="0"/>
                </a:moveTo>
                <a:cubicBezTo>
                  <a:pt x="28" y="0"/>
                  <a:pt x="23" y="5"/>
                  <a:pt x="23" y="11"/>
                </a:cubicBezTo>
                <a:cubicBezTo>
                  <a:pt x="23" y="38"/>
                  <a:pt x="23" y="38"/>
                  <a:pt x="23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4" y="38"/>
                  <a:pt x="0" y="42"/>
                  <a:pt x="0" y="48"/>
                </a:cubicBezTo>
                <a:cubicBezTo>
                  <a:pt x="0" y="53"/>
                  <a:pt x="4" y="58"/>
                  <a:pt x="10" y="58"/>
                </a:cubicBezTo>
                <a:cubicBezTo>
                  <a:pt x="23" y="58"/>
                  <a:pt x="23" y="58"/>
                  <a:pt x="23" y="58"/>
                </a:cubicBezTo>
                <a:cubicBezTo>
                  <a:pt x="23" y="85"/>
                  <a:pt x="23" y="85"/>
                  <a:pt x="23" y="85"/>
                </a:cubicBezTo>
                <a:cubicBezTo>
                  <a:pt x="23" y="91"/>
                  <a:pt x="28" y="95"/>
                  <a:pt x="33" y="95"/>
                </a:cubicBezTo>
                <a:cubicBezTo>
                  <a:pt x="39" y="95"/>
                  <a:pt x="44" y="91"/>
                  <a:pt x="44" y="85"/>
                </a:cubicBezTo>
                <a:cubicBezTo>
                  <a:pt x="44" y="58"/>
                  <a:pt x="44" y="58"/>
                  <a:pt x="44" y="58"/>
                </a:cubicBezTo>
                <a:cubicBezTo>
                  <a:pt x="57" y="58"/>
                  <a:pt x="57" y="58"/>
                  <a:pt x="57" y="58"/>
                </a:cubicBezTo>
                <a:cubicBezTo>
                  <a:pt x="63" y="58"/>
                  <a:pt x="67" y="53"/>
                  <a:pt x="67" y="48"/>
                </a:cubicBezTo>
                <a:cubicBezTo>
                  <a:pt x="67" y="42"/>
                  <a:pt x="63" y="38"/>
                  <a:pt x="57" y="38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5"/>
                  <a:pt x="39" y="0"/>
                  <a:pt x="33" y="0"/>
                </a:cubicBezTo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55" name="Freeform 51"/>
          <p:cNvSpPr>
            <a:spLocks/>
          </p:cNvSpPr>
          <p:nvPr/>
        </p:nvSpPr>
        <p:spPr bwMode="auto">
          <a:xfrm>
            <a:off x="231092" y="-100806"/>
            <a:ext cx="176213" cy="247650"/>
          </a:xfrm>
          <a:custGeom>
            <a:avLst/>
            <a:gdLst>
              <a:gd name="T0" fmla="*/ 52 w 105"/>
              <a:gd name="T1" fmla="*/ 0 h 147"/>
              <a:gd name="T2" fmla="*/ 37 w 105"/>
              <a:gd name="T3" fmla="*/ 16 h 147"/>
              <a:gd name="T4" fmla="*/ 37 w 105"/>
              <a:gd name="T5" fmla="*/ 58 h 147"/>
              <a:gd name="T6" fmla="*/ 16 w 105"/>
              <a:gd name="T7" fmla="*/ 58 h 147"/>
              <a:gd name="T8" fmla="*/ 0 w 105"/>
              <a:gd name="T9" fmla="*/ 73 h 147"/>
              <a:gd name="T10" fmla="*/ 16 w 105"/>
              <a:gd name="T11" fmla="*/ 89 h 147"/>
              <a:gd name="T12" fmla="*/ 37 w 105"/>
              <a:gd name="T13" fmla="*/ 89 h 147"/>
              <a:gd name="T14" fmla="*/ 37 w 105"/>
              <a:gd name="T15" fmla="*/ 131 h 147"/>
              <a:gd name="T16" fmla="*/ 52 w 105"/>
              <a:gd name="T17" fmla="*/ 147 h 147"/>
              <a:gd name="T18" fmla="*/ 68 w 105"/>
              <a:gd name="T19" fmla="*/ 131 h 147"/>
              <a:gd name="T20" fmla="*/ 68 w 105"/>
              <a:gd name="T21" fmla="*/ 89 h 147"/>
              <a:gd name="T22" fmla="*/ 89 w 105"/>
              <a:gd name="T23" fmla="*/ 89 h 147"/>
              <a:gd name="T24" fmla="*/ 105 w 105"/>
              <a:gd name="T25" fmla="*/ 73 h 147"/>
              <a:gd name="T26" fmla="*/ 89 w 105"/>
              <a:gd name="T27" fmla="*/ 58 h 147"/>
              <a:gd name="T28" fmla="*/ 68 w 105"/>
              <a:gd name="T29" fmla="*/ 58 h 147"/>
              <a:gd name="T30" fmla="*/ 68 w 105"/>
              <a:gd name="T31" fmla="*/ 16 h 147"/>
              <a:gd name="T32" fmla="*/ 52 w 105"/>
              <a:gd name="T33" fmla="*/ 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5" h="147">
                <a:moveTo>
                  <a:pt x="52" y="0"/>
                </a:moveTo>
                <a:cubicBezTo>
                  <a:pt x="44" y="0"/>
                  <a:pt x="37" y="7"/>
                  <a:pt x="37" y="16"/>
                </a:cubicBezTo>
                <a:cubicBezTo>
                  <a:pt x="37" y="58"/>
                  <a:pt x="37" y="58"/>
                  <a:pt x="37" y="58"/>
                </a:cubicBezTo>
                <a:cubicBezTo>
                  <a:pt x="16" y="58"/>
                  <a:pt x="16" y="58"/>
                  <a:pt x="16" y="58"/>
                </a:cubicBezTo>
                <a:cubicBezTo>
                  <a:pt x="7" y="58"/>
                  <a:pt x="0" y="65"/>
                  <a:pt x="0" y="73"/>
                </a:cubicBezTo>
                <a:cubicBezTo>
                  <a:pt x="0" y="82"/>
                  <a:pt x="7" y="89"/>
                  <a:pt x="16" y="89"/>
                </a:cubicBezTo>
                <a:cubicBezTo>
                  <a:pt x="37" y="89"/>
                  <a:pt x="37" y="89"/>
                  <a:pt x="37" y="89"/>
                </a:cubicBezTo>
                <a:cubicBezTo>
                  <a:pt x="37" y="131"/>
                  <a:pt x="37" y="131"/>
                  <a:pt x="37" y="131"/>
                </a:cubicBezTo>
                <a:cubicBezTo>
                  <a:pt x="37" y="140"/>
                  <a:pt x="44" y="147"/>
                  <a:pt x="52" y="147"/>
                </a:cubicBezTo>
                <a:cubicBezTo>
                  <a:pt x="61" y="147"/>
                  <a:pt x="68" y="140"/>
                  <a:pt x="68" y="131"/>
                </a:cubicBezTo>
                <a:cubicBezTo>
                  <a:pt x="68" y="89"/>
                  <a:pt x="68" y="89"/>
                  <a:pt x="68" y="89"/>
                </a:cubicBezTo>
                <a:cubicBezTo>
                  <a:pt x="89" y="89"/>
                  <a:pt x="89" y="89"/>
                  <a:pt x="89" y="89"/>
                </a:cubicBezTo>
                <a:cubicBezTo>
                  <a:pt x="98" y="89"/>
                  <a:pt x="105" y="82"/>
                  <a:pt x="105" y="73"/>
                </a:cubicBezTo>
                <a:cubicBezTo>
                  <a:pt x="105" y="65"/>
                  <a:pt x="98" y="58"/>
                  <a:pt x="89" y="58"/>
                </a:cubicBezTo>
                <a:cubicBezTo>
                  <a:pt x="68" y="58"/>
                  <a:pt x="68" y="58"/>
                  <a:pt x="68" y="58"/>
                </a:cubicBezTo>
                <a:cubicBezTo>
                  <a:pt x="68" y="16"/>
                  <a:pt x="68" y="16"/>
                  <a:pt x="68" y="16"/>
                </a:cubicBezTo>
                <a:cubicBezTo>
                  <a:pt x="68" y="7"/>
                  <a:pt x="61" y="0"/>
                  <a:pt x="52" y="0"/>
                </a:cubicBezTo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47"/>
          <p:cNvSpPr>
            <a:spLocks/>
          </p:cNvSpPr>
          <p:nvPr/>
        </p:nvSpPr>
        <p:spPr bwMode="auto">
          <a:xfrm>
            <a:off x="11889848" y="2205571"/>
            <a:ext cx="92692" cy="130027"/>
          </a:xfrm>
          <a:custGeom>
            <a:avLst/>
            <a:gdLst>
              <a:gd name="T0" fmla="*/ 34 w 68"/>
              <a:gd name="T1" fmla="*/ 0 h 95"/>
              <a:gd name="T2" fmla="*/ 24 w 68"/>
              <a:gd name="T3" fmla="*/ 10 h 95"/>
              <a:gd name="T4" fmla="*/ 24 w 68"/>
              <a:gd name="T5" fmla="*/ 37 h 95"/>
              <a:gd name="T6" fmla="*/ 10 w 68"/>
              <a:gd name="T7" fmla="*/ 37 h 95"/>
              <a:gd name="T8" fmla="*/ 0 w 68"/>
              <a:gd name="T9" fmla="*/ 48 h 95"/>
              <a:gd name="T10" fmla="*/ 10 w 68"/>
              <a:gd name="T11" fmla="*/ 58 h 95"/>
              <a:gd name="T12" fmla="*/ 24 w 68"/>
              <a:gd name="T13" fmla="*/ 58 h 95"/>
              <a:gd name="T14" fmla="*/ 24 w 68"/>
              <a:gd name="T15" fmla="*/ 85 h 95"/>
              <a:gd name="T16" fmla="*/ 34 w 68"/>
              <a:gd name="T17" fmla="*/ 95 h 95"/>
              <a:gd name="T18" fmla="*/ 44 w 68"/>
              <a:gd name="T19" fmla="*/ 85 h 95"/>
              <a:gd name="T20" fmla="*/ 44 w 68"/>
              <a:gd name="T21" fmla="*/ 58 h 95"/>
              <a:gd name="T22" fmla="*/ 58 w 68"/>
              <a:gd name="T23" fmla="*/ 58 h 95"/>
              <a:gd name="T24" fmla="*/ 68 w 68"/>
              <a:gd name="T25" fmla="*/ 48 h 95"/>
              <a:gd name="T26" fmla="*/ 58 w 68"/>
              <a:gd name="T27" fmla="*/ 37 h 95"/>
              <a:gd name="T28" fmla="*/ 44 w 68"/>
              <a:gd name="T29" fmla="*/ 37 h 95"/>
              <a:gd name="T30" fmla="*/ 44 w 68"/>
              <a:gd name="T31" fmla="*/ 10 h 95"/>
              <a:gd name="T32" fmla="*/ 34 w 68"/>
              <a:gd name="T3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8" h="95">
                <a:moveTo>
                  <a:pt x="34" y="0"/>
                </a:moveTo>
                <a:cubicBezTo>
                  <a:pt x="28" y="0"/>
                  <a:pt x="24" y="5"/>
                  <a:pt x="24" y="10"/>
                </a:cubicBezTo>
                <a:cubicBezTo>
                  <a:pt x="24" y="37"/>
                  <a:pt x="24" y="37"/>
                  <a:pt x="24" y="37"/>
                </a:cubicBezTo>
                <a:cubicBezTo>
                  <a:pt x="10" y="37"/>
                  <a:pt x="10" y="37"/>
                  <a:pt x="10" y="37"/>
                </a:cubicBezTo>
                <a:cubicBezTo>
                  <a:pt x="5" y="37"/>
                  <a:pt x="0" y="42"/>
                  <a:pt x="0" y="48"/>
                </a:cubicBezTo>
                <a:cubicBezTo>
                  <a:pt x="0" y="53"/>
                  <a:pt x="5" y="58"/>
                  <a:pt x="10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24" y="85"/>
                  <a:pt x="24" y="85"/>
                  <a:pt x="24" y="85"/>
                </a:cubicBezTo>
                <a:cubicBezTo>
                  <a:pt x="24" y="90"/>
                  <a:pt x="28" y="95"/>
                  <a:pt x="34" y="95"/>
                </a:cubicBezTo>
                <a:cubicBezTo>
                  <a:pt x="39" y="95"/>
                  <a:pt x="44" y="90"/>
                  <a:pt x="44" y="85"/>
                </a:cubicBezTo>
                <a:cubicBezTo>
                  <a:pt x="44" y="58"/>
                  <a:pt x="44" y="58"/>
                  <a:pt x="44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63" y="58"/>
                  <a:pt x="68" y="53"/>
                  <a:pt x="68" y="48"/>
                </a:cubicBezTo>
                <a:cubicBezTo>
                  <a:pt x="68" y="42"/>
                  <a:pt x="63" y="37"/>
                  <a:pt x="58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5"/>
                  <a:pt x="39" y="0"/>
                  <a:pt x="34" y="0"/>
                </a:cubicBezTo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47"/>
          <p:cNvSpPr>
            <a:spLocks/>
          </p:cNvSpPr>
          <p:nvPr/>
        </p:nvSpPr>
        <p:spPr bwMode="auto">
          <a:xfrm>
            <a:off x="9989582" y="2006863"/>
            <a:ext cx="114300" cy="160338"/>
          </a:xfrm>
          <a:custGeom>
            <a:avLst/>
            <a:gdLst>
              <a:gd name="T0" fmla="*/ 34 w 68"/>
              <a:gd name="T1" fmla="*/ 0 h 95"/>
              <a:gd name="T2" fmla="*/ 24 w 68"/>
              <a:gd name="T3" fmla="*/ 10 h 95"/>
              <a:gd name="T4" fmla="*/ 24 w 68"/>
              <a:gd name="T5" fmla="*/ 37 h 95"/>
              <a:gd name="T6" fmla="*/ 10 w 68"/>
              <a:gd name="T7" fmla="*/ 37 h 95"/>
              <a:gd name="T8" fmla="*/ 0 w 68"/>
              <a:gd name="T9" fmla="*/ 48 h 95"/>
              <a:gd name="T10" fmla="*/ 10 w 68"/>
              <a:gd name="T11" fmla="*/ 58 h 95"/>
              <a:gd name="T12" fmla="*/ 24 w 68"/>
              <a:gd name="T13" fmla="*/ 58 h 95"/>
              <a:gd name="T14" fmla="*/ 24 w 68"/>
              <a:gd name="T15" fmla="*/ 85 h 95"/>
              <a:gd name="T16" fmla="*/ 34 w 68"/>
              <a:gd name="T17" fmla="*/ 95 h 95"/>
              <a:gd name="T18" fmla="*/ 44 w 68"/>
              <a:gd name="T19" fmla="*/ 85 h 95"/>
              <a:gd name="T20" fmla="*/ 44 w 68"/>
              <a:gd name="T21" fmla="*/ 58 h 95"/>
              <a:gd name="T22" fmla="*/ 58 w 68"/>
              <a:gd name="T23" fmla="*/ 58 h 95"/>
              <a:gd name="T24" fmla="*/ 68 w 68"/>
              <a:gd name="T25" fmla="*/ 48 h 95"/>
              <a:gd name="T26" fmla="*/ 58 w 68"/>
              <a:gd name="T27" fmla="*/ 37 h 95"/>
              <a:gd name="T28" fmla="*/ 44 w 68"/>
              <a:gd name="T29" fmla="*/ 37 h 95"/>
              <a:gd name="T30" fmla="*/ 44 w 68"/>
              <a:gd name="T31" fmla="*/ 10 h 95"/>
              <a:gd name="T32" fmla="*/ 34 w 68"/>
              <a:gd name="T3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8" h="95">
                <a:moveTo>
                  <a:pt x="34" y="0"/>
                </a:moveTo>
                <a:cubicBezTo>
                  <a:pt x="28" y="0"/>
                  <a:pt x="24" y="5"/>
                  <a:pt x="24" y="10"/>
                </a:cubicBezTo>
                <a:cubicBezTo>
                  <a:pt x="24" y="37"/>
                  <a:pt x="24" y="37"/>
                  <a:pt x="24" y="37"/>
                </a:cubicBezTo>
                <a:cubicBezTo>
                  <a:pt x="10" y="37"/>
                  <a:pt x="10" y="37"/>
                  <a:pt x="10" y="37"/>
                </a:cubicBezTo>
                <a:cubicBezTo>
                  <a:pt x="5" y="37"/>
                  <a:pt x="0" y="42"/>
                  <a:pt x="0" y="48"/>
                </a:cubicBezTo>
                <a:cubicBezTo>
                  <a:pt x="0" y="53"/>
                  <a:pt x="5" y="58"/>
                  <a:pt x="10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24" y="85"/>
                  <a:pt x="24" y="85"/>
                  <a:pt x="24" y="85"/>
                </a:cubicBezTo>
                <a:cubicBezTo>
                  <a:pt x="24" y="90"/>
                  <a:pt x="28" y="95"/>
                  <a:pt x="34" y="95"/>
                </a:cubicBezTo>
                <a:cubicBezTo>
                  <a:pt x="39" y="95"/>
                  <a:pt x="44" y="90"/>
                  <a:pt x="44" y="85"/>
                </a:cubicBezTo>
                <a:cubicBezTo>
                  <a:pt x="44" y="58"/>
                  <a:pt x="44" y="58"/>
                  <a:pt x="44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63" y="58"/>
                  <a:pt x="68" y="53"/>
                  <a:pt x="68" y="48"/>
                </a:cubicBezTo>
                <a:cubicBezTo>
                  <a:pt x="68" y="42"/>
                  <a:pt x="63" y="37"/>
                  <a:pt x="58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5"/>
                  <a:pt x="39" y="0"/>
                  <a:pt x="34" y="0"/>
                </a:cubicBezTo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47"/>
          <p:cNvSpPr>
            <a:spLocks/>
          </p:cNvSpPr>
          <p:nvPr/>
        </p:nvSpPr>
        <p:spPr bwMode="auto">
          <a:xfrm>
            <a:off x="8454934" y="1940192"/>
            <a:ext cx="83176" cy="116678"/>
          </a:xfrm>
          <a:custGeom>
            <a:avLst/>
            <a:gdLst>
              <a:gd name="T0" fmla="*/ 34 w 68"/>
              <a:gd name="T1" fmla="*/ 0 h 95"/>
              <a:gd name="T2" fmla="*/ 24 w 68"/>
              <a:gd name="T3" fmla="*/ 10 h 95"/>
              <a:gd name="T4" fmla="*/ 24 w 68"/>
              <a:gd name="T5" fmla="*/ 37 h 95"/>
              <a:gd name="T6" fmla="*/ 10 w 68"/>
              <a:gd name="T7" fmla="*/ 37 h 95"/>
              <a:gd name="T8" fmla="*/ 0 w 68"/>
              <a:gd name="T9" fmla="*/ 48 h 95"/>
              <a:gd name="T10" fmla="*/ 10 w 68"/>
              <a:gd name="T11" fmla="*/ 58 h 95"/>
              <a:gd name="T12" fmla="*/ 24 w 68"/>
              <a:gd name="T13" fmla="*/ 58 h 95"/>
              <a:gd name="T14" fmla="*/ 24 w 68"/>
              <a:gd name="T15" fmla="*/ 85 h 95"/>
              <a:gd name="T16" fmla="*/ 34 w 68"/>
              <a:gd name="T17" fmla="*/ 95 h 95"/>
              <a:gd name="T18" fmla="*/ 44 w 68"/>
              <a:gd name="T19" fmla="*/ 85 h 95"/>
              <a:gd name="T20" fmla="*/ 44 w 68"/>
              <a:gd name="T21" fmla="*/ 58 h 95"/>
              <a:gd name="T22" fmla="*/ 58 w 68"/>
              <a:gd name="T23" fmla="*/ 58 h 95"/>
              <a:gd name="T24" fmla="*/ 68 w 68"/>
              <a:gd name="T25" fmla="*/ 48 h 95"/>
              <a:gd name="T26" fmla="*/ 58 w 68"/>
              <a:gd name="T27" fmla="*/ 37 h 95"/>
              <a:gd name="T28" fmla="*/ 44 w 68"/>
              <a:gd name="T29" fmla="*/ 37 h 95"/>
              <a:gd name="T30" fmla="*/ 44 w 68"/>
              <a:gd name="T31" fmla="*/ 10 h 95"/>
              <a:gd name="T32" fmla="*/ 34 w 68"/>
              <a:gd name="T3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8" h="95">
                <a:moveTo>
                  <a:pt x="34" y="0"/>
                </a:moveTo>
                <a:cubicBezTo>
                  <a:pt x="28" y="0"/>
                  <a:pt x="24" y="5"/>
                  <a:pt x="24" y="10"/>
                </a:cubicBezTo>
                <a:cubicBezTo>
                  <a:pt x="24" y="37"/>
                  <a:pt x="24" y="37"/>
                  <a:pt x="24" y="37"/>
                </a:cubicBezTo>
                <a:cubicBezTo>
                  <a:pt x="10" y="37"/>
                  <a:pt x="10" y="37"/>
                  <a:pt x="10" y="37"/>
                </a:cubicBezTo>
                <a:cubicBezTo>
                  <a:pt x="5" y="37"/>
                  <a:pt x="0" y="42"/>
                  <a:pt x="0" y="48"/>
                </a:cubicBezTo>
                <a:cubicBezTo>
                  <a:pt x="0" y="53"/>
                  <a:pt x="5" y="58"/>
                  <a:pt x="10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24" y="85"/>
                  <a:pt x="24" y="85"/>
                  <a:pt x="24" y="85"/>
                </a:cubicBezTo>
                <a:cubicBezTo>
                  <a:pt x="24" y="90"/>
                  <a:pt x="28" y="95"/>
                  <a:pt x="34" y="95"/>
                </a:cubicBezTo>
                <a:cubicBezTo>
                  <a:pt x="39" y="95"/>
                  <a:pt x="44" y="90"/>
                  <a:pt x="44" y="85"/>
                </a:cubicBezTo>
                <a:cubicBezTo>
                  <a:pt x="44" y="58"/>
                  <a:pt x="44" y="58"/>
                  <a:pt x="44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63" y="58"/>
                  <a:pt x="68" y="53"/>
                  <a:pt x="68" y="48"/>
                </a:cubicBezTo>
                <a:cubicBezTo>
                  <a:pt x="68" y="42"/>
                  <a:pt x="63" y="37"/>
                  <a:pt x="58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5"/>
                  <a:pt x="39" y="0"/>
                  <a:pt x="34" y="0"/>
                </a:cubicBezTo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47"/>
          <p:cNvSpPr>
            <a:spLocks/>
          </p:cNvSpPr>
          <p:nvPr/>
        </p:nvSpPr>
        <p:spPr bwMode="auto">
          <a:xfrm>
            <a:off x="5868186" y="3921550"/>
            <a:ext cx="64280" cy="95497"/>
          </a:xfrm>
          <a:custGeom>
            <a:avLst/>
            <a:gdLst>
              <a:gd name="T0" fmla="*/ 34 w 68"/>
              <a:gd name="T1" fmla="*/ 0 h 95"/>
              <a:gd name="T2" fmla="*/ 24 w 68"/>
              <a:gd name="T3" fmla="*/ 10 h 95"/>
              <a:gd name="T4" fmla="*/ 24 w 68"/>
              <a:gd name="T5" fmla="*/ 37 h 95"/>
              <a:gd name="T6" fmla="*/ 10 w 68"/>
              <a:gd name="T7" fmla="*/ 37 h 95"/>
              <a:gd name="T8" fmla="*/ 0 w 68"/>
              <a:gd name="T9" fmla="*/ 48 h 95"/>
              <a:gd name="T10" fmla="*/ 10 w 68"/>
              <a:gd name="T11" fmla="*/ 58 h 95"/>
              <a:gd name="T12" fmla="*/ 24 w 68"/>
              <a:gd name="T13" fmla="*/ 58 h 95"/>
              <a:gd name="T14" fmla="*/ 24 w 68"/>
              <a:gd name="T15" fmla="*/ 85 h 95"/>
              <a:gd name="T16" fmla="*/ 34 w 68"/>
              <a:gd name="T17" fmla="*/ 95 h 95"/>
              <a:gd name="T18" fmla="*/ 44 w 68"/>
              <a:gd name="T19" fmla="*/ 85 h 95"/>
              <a:gd name="T20" fmla="*/ 44 w 68"/>
              <a:gd name="T21" fmla="*/ 58 h 95"/>
              <a:gd name="T22" fmla="*/ 58 w 68"/>
              <a:gd name="T23" fmla="*/ 58 h 95"/>
              <a:gd name="T24" fmla="*/ 68 w 68"/>
              <a:gd name="T25" fmla="*/ 48 h 95"/>
              <a:gd name="T26" fmla="*/ 58 w 68"/>
              <a:gd name="T27" fmla="*/ 37 h 95"/>
              <a:gd name="T28" fmla="*/ 44 w 68"/>
              <a:gd name="T29" fmla="*/ 37 h 95"/>
              <a:gd name="T30" fmla="*/ 44 w 68"/>
              <a:gd name="T31" fmla="*/ 10 h 95"/>
              <a:gd name="T32" fmla="*/ 34 w 68"/>
              <a:gd name="T3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8" h="95">
                <a:moveTo>
                  <a:pt x="34" y="0"/>
                </a:moveTo>
                <a:cubicBezTo>
                  <a:pt x="28" y="0"/>
                  <a:pt x="24" y="5"/>
                  <a:pt x="24" y="10"/>
                </a:cubicBezTo>
                <a:cubicBezTo>
                  <a:pt x="24" y="37"/>
                  <a:pt x="24" y="37"/>
                  <a:pt x="24" y="37"/>
                </a:cubicBezTo>
                <a:cubicBezTo>
                  <a:pt x="10" y="37"/>
                  <a:pt x="10" y="37"/>
                  <a:pt x="10" y="37"/>
                </a:cubicBezTo>
                <a:cubicBezTo>
                  <a:pt x="5" y="37"/>
                  <a:pt x="0" y="42"/>
                  <a:pt x="0" y="48"/>
                </a:cubicBezTo>
                <a:cubicBezTo>
                  <a:pt x="0" y="53"/>
                  <a:pt x="5" y="58"/>
                  <a:pt x="10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24" y="85"/>
                  <a:pt x="24" y="85"/>
                  <a:pt x="24" y="85"/>
                </a:cubicBezTo>
                <a:cubicBezTo>
                  <a:pt x="24" y="90"/>
                  <a:pt x="28" y="95"/>
                  <a:pt x="34" y="95"/>
                </a:cubicBezTo>
                <a:cubicBezTo>
                  <a:pt x="39" y="95"/>
                  <a:pt x="44" y="90"/>
                  <a:pt x="44" y="85"/>
                </a:cubicBezTo>
                <a:cubicBezTo>
                  <a:pt x="44" y="58"/>
                  <a:pt x="44" y="58"/>
                  <a:pt x="44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63" y="58"/>
                  <a:pt x="68" y="53"/>
                  <a:pt x="68" y="48"/>
                </a:cubicBezTo>
                <a:cubicBezTo>
                  <a:pt x="68" y="42"/>
                  <a:pt x="63" y="37"/>
                  <a:pt x="58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5"/>
                  <a:pt x="39" y="0"/>
                  <a:pt x="34" y="0"/>
                </a:cubicBezTo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47"/>
          <p:cNvSpPr>
            <a:spLocks/>
          </p:cNvSpPr>
          <p:nvPr/>
        </p:nvSpPr>
        <p:spPr bwMode="auto">
          <a:xfrm rot="20487424">
            <a:off x="7011340" y="1419281"/>
            <a:ext cx="53112" cy="74505"/>
          </a:xfrm>
          <a:custGeom>
            <a:avLst/>
            <a:gdLst>
              <a:gd name="T0" fmla="*/ 34 w 68"/>
              <a:gd name="T1" fmla="*/ 0 h 95"/>
              <a:gd name="T2" fmla="*/ 24 w 68"/>
              <a:gd name="T3" fmla="*/ 10 h 95"/>
              <a:gd name="T4" fmla="*/ 24 w 68"/>
              <a:gd name="T5" fmla="*/ 37 h 95"/>
              <a:gd name="T6" fmla="*/ 10 w 68"/>
              <a:gd name="T7" fmla="*/ 37 h 95"/>
              <a:gd name="T8" fmla="*/ 0 w 68"/>
              <a:gd name="T9" fmla="*/ 48 h 95"/>
              <a:gd name="T10" fmla="*/ 10 w 68"/>
              <a:gd name="T11" fmla="*/ 58 h 95"/>
              <a:gd name="T12" fmla="*/ 24 w 68"/>
              <a:gd name="T13" fmla="*/ 58 h 95"/>
              <a:gd name="T14" fmla="*/ 24 w 68"/>
              <a:gd name="T15" fmla="*/ 85 h 95"/>
              <a:gd name="T16" fmla="*/ 34 w 68"/>
              <a:gd name="T17" fmla="*/ 95 h 95"/>
              <a:gd name="T18" fmla="*/ 44 w 68"/>
              <a:gd name="T19" fmla="*/ 85 h 95"/>
              <a:gd name="T20" fmla="*/ 44 w 68"/>
              <a:gd name="T21" fmla="*/ 58 h 95"/>
              <a:gd name="T22" fmla="*/ 58 w 68"/>
              <a:gd name="T23" fmla="*/ 58 h 95"/>
              <a:gd name="T24" fmla="*/ 68 w 68"/>
              <a:gd name="T25" fmla="*/ 48 h 95"/>
              <a:gd name="T26" fmla="*/ 58 w 68"/>
              <a:gd name="T27" fmla="*/ 37 h 95"/>
              <a:gd name="T28" fmla="*/ 44 w 68"/>
              <a:gd name="T29" fmla="*/ 37 h 95"/>
              <a:gd name="T30" fmla="*/ 44 w 68"/>
              <a:gd name="T31" fmla="*/ 10 h 95"/>
              <a:gd name="T32" fmla="*/ 34 w 68"/>
              <a:gd name="T3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8" h="95">
                <a:moveTo>
                  <a:pt x="34" y="0"/>
                </a:moveTo>
                <a:cubicBezTo>
                  <a:pt x="28" y="0"/>
                  <a:pt x="24" y="5"/>
                  <a:pt x="24" y="10"/>
                </a:cubicBezTo>
                <a:cubicBezTo>
                  <a:pt x="24" y="37"/>
                  <a:pt x="24" y="37"/>
                  <a:pt x="24" y="37"/>
                </a:cubicBezTo>
                <a:cubicBezTo>
                  <a:pt x="10" y="37"/>
                  <a:pt x="10" y="37"/>
                  <a:pt x="10" y="37"/>
                </a:cubicBezTo>
                <a:cubicBezTo>
                  <a:pt x="5" y="37"/>
                  <a:pt x="0" y="42"/>
                  <a:pt x="0" y="48"/>
                </a:cubicBezTo>
                <a:cubicBezTo>
                  <a:pt x="0" y="53"/>
                  <a:pt x="5" y="58"/>
                  <a:pt x="10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24" y="85"/>
                  <a:pt x="24" y="85"/>
                  <a:pt x="24" y="85"/>
                </a:cubicBezTo>
                <a:cubicBezTo>
                  <a:pt x="24" y="90"/>
                  <a:pt x="28" y="95"/>
                  <a:pt x="34" y="95"/>
                </a:cubicBezTo>
                <a:cubicBezTo>
                  <a:pt x="39" y="95"/>
                  <a:pt x="44" y="90"/>
                  <a:pt x="44" y="85"/>
                </a:cubicBezTo>
                <a:cubicBezTo>
                  <a:pt x="44" y="58"/>
                  <a:pt x="44" y="58"/>
                  <a:pt x="44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63" y="58"/>
                  <a:pt x="68" y="53"/>
                  <a:pt x="68" y="48"/>
                </a:cubicBezTo>
                <a:cubicBezTo>
                  <a:pt x="68" y="42"/>
                  <a:pt x="63" y="37"/>
                  <a:pt x="58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5"/>
                  <a:pt x="39" y="0"/>
                  <a:pt x="34" y="0"/>
                </a:cubicBezTo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47"/>
          <p:cNvSpPr>
            <a:spLocks/>
          </p:cNvSpPr>
          <p:nvPr/>
        </p:nvSpPr>
        <p:spPr bwMode="auto">
          <a:xfrm>
            <a:off x="9512693" y="4954859"/>
            <a:ext cx="84945" cy="119160"/>
          </a:xfrm>
          <a:custGeom>
            <a:avLst/>
            <a:gdLst>
              <a:gd name="T0" fmla="*/ 34 w 68"/>
              <a:gd name="T1" fmla="*/ 0 h 95"/>
              <a:gd name="T2" fmla="*/ 24 w 68"/>
              <a:gd name="T3" fmla="*/ 10 h 95"/>
              <a:gd name="T4" fmla="*/ 24 w 68"/>
              <a:gd name="T5" fmla="*/ 37 h 95"/>
              <a:gd name="T6" fmla="*/ 10 w 68"/>
              <a:gd name="T7" fmla="*/ 37 h 95"/>
              <a:gd name="T8" fmla="*/ 0 w 68"/>
              <a:gd name="T9" fmla="*/ 48 h 95"/>
              <a:gd name="T10" fmla="*/ 10 w 68"/>
              <a:gd name="T11" fmla="*/ 58 h 95"/>
              <a:gd name="T12" fmla="*/ 24 w 68"/>
              <a:gd name="T13" fmla="*/ 58 h 95"/>
              <a:gd name="T14" fmla="*/ 24 w 68"/>
              <a:gd name="T15" fmla="*/ 85 h 95"/>
              <a:gd name="T16" fmla="*/ 34 w 68"/>
              <a:gd name="T17" fmla="*/ 95 h 95"/>
              <a:gd name="T18" fmla="*/ 44 w 68"/>
              <a:gd name="T19" fmla="*/ 85 h 95"/>
              <a:gd name="T20" fmla="*/ 44 w 68"/>
              <a:gd name="T21" fmla="*/ 58 h 95"/>
              <a:gd name="T22" fmla="*/ 58 w 68"/>
              <a:gd name="T23" fmla="*/ 58 h 95"/>
              <a:gd name="T24" fmla="*/ 68 w 68"/>
              <a:gd name="T25" fmla="*/ 48 h 95"/>
              <a:gd name="T26" fmla="*/ 58 w 68"/>
              <a:gd name="T27" fmla="*/ 37 h 95"/>
              <a:gd name="T28" fmla="*/ 44 w 68"/>
              <a:gd name="T29" fmla="*/ 37 h 95"/>
              <a:gd name="T30" fmla="*/ 44 w 68"/>
              <a:gd name="T31" fmla="*/ 10 h 95"/>
              <a:gd name="T32" fmla="*/ 34 w 68"/>
              <a:gd name="T3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8" h="95">
                <a:moveTo>
                  <a:pt x="34" y="0"/>
                </a:moveTo>
                <a:cubicBezTo>
                  <a:pt x="28" y="0"/>
                  <a:pt x="24" y="5"/>
                  <a:pt x="24" y="10"/>
                </a:cubicBezTo>
                <a:cubicBezTo>
                  <a:pt x="24" y="37"/>
                  <a:pt x="24" y="37"/>
                  <a:pt x="24" y="37"/>
                </a:cubicBezTo>
                <a:cubicBezTo>
                  <a:pt x="10" y="37"/>
                  <a:pt x="10" y="37"/>
                  <a:pt x="10" y="37"/>
                </a:cubicBezTo>
                <a:cubicBezTo>
                  <a:pt x="5" y="37"/>
                  <a:pt x="0" y="42"/>
                  <a:pt x="0" y="48"/>
                </a:cubicBezTo>
                <a:cubicBezTo>
                  <a:pt x="0" y="53"/>
                  <a:pt x="5" y="58"/>
                  <a:pt x="10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24" y="85"/>
                  <a:pt x="24" y="85"/>
                  <a:pt x="24" y="85"/>
                </a:cubicBezTo>
                <a:cubicBezTo>
                  <a:pt x="24" y="90"/>
                  <a:pt x="28" y="95"/>
                  <a:pt x="34" y="95"/>
                </a:cubicBezTo>
                <a:cubicBezTo>
                  <a:pt x="39" y="95"/>
                  <a:pt x="44" y="90"/>
                  <a:pt x="44" y="85"/>
                </a:cubicBezTo>
                <a:cubicBezTo>
                  <a:pt x="44" y="58"/>
                  <a:pt x="44" y="58"/>
                  <a:pt x="44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63" y="58"/>
                  <a:pt x="68" y="53"/>
                  <a:pt x="68" y="48"/>
                </a:cubicBezTo>
                <a:cubicBezTo>
                  <a:pt x="68" y="42"/>
                  <a:pt x="63" y="37"/>
                  <a:pt x="58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5"/>
                  <a:pt x="39" y="0"/>
                  <a:pt x="34" y="0"/>
                </a:cubicBezTo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任意多边形 63"/>
          <p:cNvSpPr>
            <a:spLocks/>
          </p:cNvSpPr>
          <p:nvPr/>
        </p:nvSpPr>
        <p:spPr bwMode="auto">
          <a:xfrm rot="21184431">
            <a:off x="-1272776" y="6097079"/>
            <a:ext cx="3600353" cy="1290029"/>
          </a:xfrm>
          <a:custGeom>
            <a:avLst/>
            <a:gdLst>
              <a:gd name="connsiteX0" fmla="*/ 946964 w 2145700"/>
              <a:gd name="connsiteY0" fmla="*/ 8572 h 768818"/>
              <a:gd name="connsiteX1" fmla="*/ 1023849 w 2145700"/>
              <a:gd name="connsiteY1" fmla="*/ 77153 h 768818"/>
              <a:gd name="connsiteX2" fmla="*/ 1030484 w 2145700"/>
              <a:gd name="connsiteY2" fmla="*/ 78550 h 768818"/>
              <a:gd name="connsiteX3" fmla="*/ 1045101 w 2145700"/>
              <a:gd name="connsiteY3" fmla="*/ 66113 h 768818"/>
              <a:gd name="connsiteX4" fmla="*/ 1085698 w 2145700"/>
              <a:gd name="connsiteY4" fmla="*/ 60811 h 768818"/>
              <a:gd name="connsiteX5" fmla="*/ 1093732 w 2145700"/>
              <a:gd name="connsiteY5" fmla="*/ 62837 h 768818"/>
              <a:gd name="connsiteX6" fmla="*/ 1103104 w 2145700"/>
              <a:gd name="connsiteY6" fmla="*/ 60282 h 768818"/>
              <a:gd name="connsiteX7" fmla="*/ 1126035 w 2145700"/>
              <a:gd name="connsiteY7" fmla="*/ 45107 h 768818"/>
              <a:gd name="connsiteX8" fmla="*/ 1160368 w 2145700"/>
              <a:gd name="connsiteY8" fmla="*/ 41859 h 768818"/>
              <a:gd name="connsiteX9" fmla="*/ 1204172 w 2145700"/>
              <a:gd name="connsiteY9" fmla="*/ 67703 h 768818"/>
              <a:gd name="connsiteX10" fmla="*/ 1258619 w 2145700"/>
              <a:gd name="connsiteY10" fmla="*/ 59724 h 768818"/>
              <a:gd name="connsiteX11" fmla="*/ 1271873 w 2145700"/>
              <a:gd name="connsiteY11" fmla="*/ 66822 h 768818"/>
              <a:gd name="connsiteX12" fmla="*/ 1299082 w 2145700"/>
              <a:gd name="connsiteY12" fmla="*/ 65722 h 768818"/>
              <a:gd name="connsiteX13" fmla="*/ 1353109 w 2145700"/>
              <a:gd name="connsiteY13" fmla="*/ 110667 h 768818"/>
              <a:gd name="connsiteX14" fmla="*/ 1356697 w 2145700"/>
              <a:gd name="connsiteY14" fmla="*/ 112248 h 768818"/>
              <a:gd name="connsiteX15" fmla="*/ 1383745 w 2145700"/>
              <a:gd name="connsiteY15" fmla="*/ 112084 h 768818"/>
              <a:gd name="connsiteX16" fmla="*/ 1406532 w 2145700"/>
              <a:gd name="connsiteY16" fmla="*/ 119857 h 768818"/>
              <a:gd name="connsiteX17" fmla="*/ 1455677 w 2145700"/>
              <a:gd name="connsiteY17" fmla="*/ 109041 h 768818"/>
              <a:gd name="connsiteX18" fmla="*/ 1513282 w 2145700"/>
              <a:gd name="connsiteY18" fmla="*/ 189291 h 768818"/>
              <a:gd name="connsiteX19" fmla="*/ 1547287 w 2145700"/>
              <a:gd name="connsiteY19" fmla="*/ 204776 h 768818"/>
              <a:gd name="connsiteX20" fmla="*/ 1603959 w 2145700"/>
              <a:gd name="connsiteY20" fmla="*/ 189473 h 768818"/>
              <a:gd name="connsiteX21" fmla="*/ 1638330 w 2145700"/>
              <a:gd name="connsiteY21" fmla="*/ 206346 h 768818"/>
              <a:gd name="connsiteX22" fmla="*/ 1647583 w 2145700"/>
              <a:gd name="connsiteY22" fmla="*/ 220064 h 768818"/>
              <a:gd name="connsiteX23" fmla="*/ 1683338 w 2145700"/>
              <a:gd name="connsiteY23" fmla="*/ 224127 h 768818"/>
              <a:gd name="connsiteX24" fmla="*/ 1682893 w 2145700"/>
              <a:gd name="connsiteY24" fmla="*/ 227778 h 768818"/>
              <a:gd name="connsiteX25" fmla="*/ 1725841 w 2145700"/>
              <a:gd name="connsiteY25" fmla="*/ 225584 h 768818"/>
              <a:gd name="connsiteX26" fmla="*/ 1812840 w 2145700"/>
              <a:gd name="connsiteY26" fmla="*/ 273210 h 768818"/>
              <a:gd name="connsiteX27" fmla="*/ 1908711 w 2145700"/>
              <a:gd name="connsiteY27" fmla="*/ 247798 h 768818"/>
              <a:gd name="connsiteX28" fmla="*/ 2027621 w 2145700"/>
              <a:gd name="connsiteY28" fmla="*/ 399360 h 768818"/>
              <a:gd name="connsiteX29" fmla="*/ 2144703 w 2145700"/>
              <a:gd name="connsiteY29" fmla="*/ 550701 h 768818"/>
              <a:gd name="connsiteX30" fmla="*/ 1992964 w 2145700"/>
              <a:gd name="connsiteY30" fmla="*/ 669386 h 768818"/>
              <a:gd name="connsiteX31" fmla="*/ 1907572 w 2145700"/>
              <a:gd name="connsiteY31" fmla="*/ 623807 h 768818"/>
              <a:gd name="connsiteX32" fmla="*/ 1811922 w 2145700"/>
              <a:gd name="connsiteY32" fmla="*/ 647394 h 768818"/>
              <a:gd name="connsiteX33" fmla="*/ 1808264 w 2145700"/>
              <a:gd name="connsiteY33" fmla="*/ 646949 h 768818"/>
              <a:gd name="connsiteX34" fmla="*/ 1663954 w 2145700"/>
              <a:gd name="connsiteY34" fmla="*/ 735037 h 768818"/>
              <a:gd name="connsiteX35" fmla="*/ 1559723 w 2145700"/>
              <a:gd name="connsiteY35" fmla="*/ 661228 h 768818"/>
              <a:gd name="connsiteX36" fmla="*/ 1491894 w 2145700"/>
              <a:gd name="connsiteY36" fmla="*/ 669665 h 768818"/>
              <a:gd name="connsiteX37" fmla="*/ 1448892 w 2145700"/>
              <a:gd name="connsiteY37" fmla="*/ 657029 h 768818"/>
              <a:gd name="connsiteX38" fmla="*/ 1314558 w 2145700"/>
              <a:gd name="connsiteY38" fmla="*/ 724094 h 768818"/>
              <a:gd name="connsiteX39" fmla="*/ 1291006 w 2145700"/>
              <a:gd name="connsiteY39" fmla="*/ 719379 h 768818"/>
              <a:gd name="connsiteX40" fmla="*/ 1171913 w 2145700"/>
              <a:gd name="connsiteY40" fmla="*/ 767913 h 768818"/>
              <a:gd name="connsiteX41" fmla="*/ 1084692 w 2145700"/>
              <a:gd name="connsiteY41" fmla="*/ 722112 h 768818"/>
              <a:gd name="connsiteX42" fmla="*/ 980122 w 2145700"/>
              <a:gd name="connsiteY42" fmla="*/ 742762 h 768818"/>
              <a:gd name="connsiteX43" fmla="*/ 953798 w 2145700"/>
              <a:gd name="connsiteY43" fmla="*/ 730299 h 768818"/>
              <a:gd name="connsiteX44" fmla="*/ 901264 w 2145700"/>
              <a:gd name="connsiteY44" fmla="*/ 735035 h 768818"/>
              <a:gd name="connsiteX45" fmla="*/ 792435 w 2145700"/>
              <a:gd name="connsiteY45" fmla="*/ 653257 h 768818"/>
              <a:gd name="connsiteX46" fmla="*/ 785342 w 2145700"/>
              <a:gd name="connsiteY46" fmla="*/ 650541 h 768818"/>
              <a:gd name="connsiteX47" fmla="*/ 733029 w 2145700"/>
              <a:gd name="connsiteY47" fmla="*/ 653451 h 768818"/>
              <a:gd name="connsiteX48" fmla="*/ 688198 w 2145700"/>
              <a:gd name="connsiteY48" fmla="*/ 640594 h 768818"/>
              <a:gd name="connsiteX49" fmla="*/ 594156 w 2145700"/>
              <a:gd name="connsiteY49" fmla="*/ 666229 h 768818"/>
              <a:gd name="connsiteX50" fmla="*/ 475024 w 2145700"/>
              <a:gd name="connsiteY50" fmla="*/ 516492 h 768818"/>
              <a:gd name="connsiteX51" fmla="*/ 407751 w 2145700"/>
              <a:gd name="connsiteY51" fmla="*/ 489790 h 768818"/>
              <a:gd name="connsiteX52" fmla="*/ 299576 w 2145700"/>
              <a:gd name="connsiteY52" fmla="*/ 524827 h 768818"/>
              <a:gd name="connsiteX53" fmla="*/ 187754 w 2145700"/>
              <a:gd name="connsiteY53" fmla="*/ 437125 h 768818"/>
              <a:gd name="connsiteX54" fmla="*/ 119924 w 2145700"/>
              <a:gd name="connsiteY54" fmla="*/ 445562 h 768818"/>
              <a:gd name="connsiteX55" fmla="*/ 1014 w 2145700"/>
              <a:gd name="connsiteY55" fmla="*/ 293999 h 768818"/>
              <a:gd name="connsiteX56" fmla="*/ 98661 w 2145700"/>
              <a:gd name="connsiteY56" fmla="*/ 179745 h 768818"/>
              <a:gd name="connsiteX57" fmla="*/ 147443 w 2145700"/>
              <a:gd name="connsiteY57" fmla="*/ 175750 h 768818"/>
              <a:gd name="connsiteX58" fmla="*/ 153578 w 2145700"/>
              <a:gd name="connsiteY58" fmla="*/ 158549 h 768818"/>
              <a:gd name="connsiteX59" fmla="*/ 159935 w 2145700"/>
              <a:gd name="connsiteY59" fmla="*/ 153803 h 768818"/>
              <a:gd name="connsiteX60" fmla="*/ 169661 w 2145700"/>
              <a:gd name="connsiteY60" fmla="*/ 124676 h 768818"/>
              <a:gd name="connsiteX61" fmla="*/ 304491 w 2145700"/>
              <a:gd name="connsiteY61" fmla="*/ 56629 h 768818"/>
              <a:gd name="connsiteX62" fmla="*/ 343033 w 2145700"/>
              <a:gd name="connsiteY62" fmla="*/ 67797 h 768818"/>
              <a:gd name="connsiteX63" fmla="*/ 352587 w 2145700"/>
              <a:gd name="connsiteY63" fmla="*/ 74259 h 768818"/>
              <a:gd name="connsiteX64" fmla="*/ 373000 w 2145700"/>
              <a:gd name="connsiteY64" fmla="*/ 69716 h 768818"/>
              <a:gd name="connsiteX65" fmla="*/ 408132 w 2145700"/>
              <a:gd name="connsiteY65" fmla="*/ 77274 h 768818"/>
              <a:gd name="connsiteX66" fmla="*/ 408460 w 2145700"/>
              <a:gd name="connsiteY66" fmla="*/ 77542 h 768818"/>
              <a:gd name="connsiteX67" fmla="*/ 412295 w 2145700"/>
              <a:gd name="connsiteY67" fmla="*/ 76210 h 768818"/>
              <a:gd name="connsiteX68" fmla="*/ 452618 w 2145700"/>
              <a:gd name="connsiteY68" fmla="*/ 74623 h 768818"/>
              <a:gd name="connsiteX69" fmla="*/ 496363 w 2145700"/>
              <a:gd name="connsiteY69" fmla="*/ 88665 h 768818"/>
              <a:gd name="connsiteX70" fmla="*/ 519287 w 2145700"/>
              <a:gd name="connsiteY70" fmla="*/ 58259 h 768818"/>
              <a:gd name="connsiteX71" fmla="*/ 559403 w 2145700"/>
              <a:gd name="connsiteY71" fmla="*/ 43629 h 768818"/>
              <a:gd name="connsiteX72" fmla="*/ 572331 w 2145700"/>
              <a:gd name="connsiteY72" fmla="*/ 43980 h 768818"/>
              <a:gd name="connsiteX73" fmla="*/ 631097 w 2145700"/>
              <a:gd name="connsiteY73" fmla="*/ 7355 h 768818"/>
              <a:gd name="connsiteX74" fmla="*/ 681561 w 2145700"/>
              <a:gd name="connsiteY74" fmla="*/ 23697 h 768818"/>
              <a:gd name="connsiteX75" fmla="*/ 735166 w 2145700"/>
              <a:gd name="connsiteY75" fmla="*/ 3193 h 768818"/>
              <a:gd name="connsiteX76" fmla="*/ 750272 w 2145700"/>
              <a:gd name="connsiteY76" fmla="*/ 7403 h 768818"/>
              <a:gd name="connsiteX77" fmla="*/ 777717 w 2145700"/>
              <a:gd name="connsiteY77" fmla="*/ 94 h 768818"/>
              <a:gd name="connsiteX78" fmla="*/ 842932 w 2145700"/>
              <a:gd name="connsiteY78" fmla="*/ 33555 h 768818"/>
              <a:gd name="connsiteX79" fmla="*/ 846944 w 2145700"/>
              <a:gd name="connsiteY79" fmla="*/ 34349 h 768818"/>
              <a:gd name="connsiteX80" fmla="*/ 874437 w 2145700"/>
              <a:gd name="connsiteY80" fmla="*/ 28029 h 768818"/>
              <a:gd name="connsiteX81" fmla="*/ 899401 w 2145700"/>
              <a:gd name="connsiteY81" fmla="*/ 30759 h 768818"/>
              <a:gd name="connsiteX82" fmla="*/ 946964 w 2145700"/>
              <a:gd name="connsiteY82" fmla="*/ 8572 h 768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2145700" h="768818">
                <a:moveTo>
                  <a:pt x="946964" y="8572"/>
                </a:moveTo>
                <a:cubicBezTo>
                  <a:pt x="987581" y="6560"/>
                  <a:pt x="1020899" y="37634"/>
                  <a:pt x="1023849" y="77153"/>
                </a:cubicBezTo>
                <a:lnTo>
                  <a:pt x="1030484" y="78550"/>
                </a:lnTo>
                <a:lnTo>
                  <a:pt x="1045101" y="66113"/>
                </a:lnTo>
                <a:cubicBezTo>
                  <a:pt x="1057519" y="60540"/>
                  <a:pt x="1071640" y="58392"/>
                  <a:pt x="1085698" y="60811"/>
                </a:cubicBezTo>
                <a:lnTo>
                  <a:pt x="1093732" y="62837"/>
                </a:lnTo>
                <a:lnTo>
                  <a:pt x="1103104" y="60282"/>
                </a:lnTo>
                <a:lnTo>
                  <a:pt x="1126035" y="45107"/>
                </a:lnTo>
                <a:cubicBezTo>
                  <a:pt x="1136842" y="41184"/>
                  <a:pt x="1148653" y="39844"/>
                  <a:pt x="1160368" y="41859"/>
                </a:cubicBezTo>
                <a:cubicBezTo>
                  <a:pt x="1178176" y="44922"/>
                  <a:pt x="1193759" y="55312"/>
                  <a:pt x="1204172" y="67703"/>
                </a:cubicBezTo>
                <a:lnTo>
                  <a:pt x="1258619" y="59724"/>
                </a:lnTo>
                <a:cubicBezTo>
                  <a:pt x="1258619" y="59724"/>
                  <a:pt x="1262983" y="62402"/>
                  <a:pt x="1271873" y="66822"/>
                </a:cubicBezTo>
                <a:cubicBezTo>
                  <a:pt x="1280952" y="64530"/>
                  <a:pt x="1289709" y="64109"/>
                  <a:pt x="1299082" y="65722"/>
                </a:cubicBezTo>
                <a:cubicBezTo>
                  <a:pt x="1325324" y="70236"/>
                  <a:pt x="1344467" y="87982"/>
                  <a:pt x="1353109" y="110667"/>
                </a:cubicBezTo>
                <a:cubicBezTo>
                  <a:pt x="1354046" y="110828"/>
                  <a:pt x="1355760" y="112087"/>
                  <a:pt x="1356697" y="112248"/>
                </a:cubicBezTo>
                <a:cubicBezTo>
                  <a:pt x="1365615" y="110892"/>
                  <a:pt x="1375310" y="110633"/>
                  <a:pt x="1383745" y="112084"/>
                </a:cubicBezTo>
                <a:cubicBezTo>
                  <a:pt x="1392180" y="113535"/>
                  <a:pt x="1399517" y="115761"/>
                  <a:pt x="1406532" y="119857"/>
                </a:cubicBezTo>
                <a:cubicBezTo>
                  <a:pt x="1420649" y="110724"/>
                  <a:pt x="1437870" y="105977"/>
                  <a:pt x="1455677" y="109041"/>
                </a:cubicBezTo>
                <a:cubicBezTo>
                  <a:pt x="1494105" y="115651"/>
                  <a:pt x="1518784" y="151694"/>
                  <a:pt x="1513282" y="189291"/>
                </a:cubicBezTo>
                <a:cubicBezTo>
                  <a:pt x="1526403" y="191548"/>
                  <a:pt x="1537943" y="197387"/>
                  <a:pt x="1547287" y="204776"/>
                </a:cubicBezTo>
                <a:cubicBezTo>
                  <a:pt x="1562048" y="191898"/>
                  <a:pt x="1582402" y="185764"/>
                  <a:pt x="1603959" y="189473"/>
                </a:cubicBezTo>
                <a:cubicBezTo>
                  <a:pt x="1617081" y="191730"/>
                  <a:pt x="1628815" y="197844"/>
                  <a:pt x="1638330" y="206346"/>
                </a:cubicBezTo>
                <a:lnTo>
                  <a:pt x="1647583" y="220064"/>
                </a:lnTo>
                <a:lnTo>
                  <a:pt x="1683338" y="224127"/>
                </a:lnTo>
                <a:lnTo>
                  <a:pt x="1682893" y="227778"/>
                </a:lnTo>
                <a:cubicBezTo>
                  <a:pt x="1696138" y="225682"/>
                  <a:pt x="1711211" y="223807"/>
                  <a:pt x="1725841" y="225584"/>
                </a:cubicBezTo>
                <a:cubicBezTo>
                  <a:pt x="1762415" y="230026"/>
                  <a:pt x="1791729" y="248411"/>
                  <a:pt x="1812840" y="273210"/>
                </a:cubicBezTo>
                <a:cubicBezTo>
                  <a:pt x="1839275" y="254187"/>
                  <a:pt x="1873966" y="243578"/>
                  <a:pt x="1908711" y="247798"/>
                </a:cubicBezTo>
                <a:cubicBezTo>
                  <a:pt x="1983688" y="256906"/>
                  <a:pt x="2036494" y="326320"/>
                  <a:pt x="2027621" y="399360"/>
                </a:cubicBezTo>
                <a:cubicBezTo>
                  <a:pt x="2102376" y="410295"/>
                  <a:pt x="2153575" y="477661"/>
                  <a:pt x="2144703" y="550701"/>
                </a:cubicBezTo>
                <a:cubicBezTo>
                  <a:pt x="2135608" y="625566"/>
                  <a:pt x="2067940" y="678494"/>
                  <a:pt x="1992964" y="669386"/>
                </a:cubicBezTo>
                <a:cubicBezTo>
                  <a:pt x="1958219" y="665165"/>
                  <a:pt x="1928683" y="648607"/>
                  <a:pt x="1907572" y="623807"/>
                </a:cubicBezTo>
                <a:cubicBezTo>
                  <a:pt x="1881137" y="642831"/>
                  <a:pt x="1846667" y="651614"/>
                  <a:pt x="1811922" y="647394"/>
                </a:cubicBezTo>
                <a:lnTo>
                  <a:pt x="1808264" y="646949"/>
                </a:lnTo>
                <a:cubicBezTo>
                  <a:pt x="1786316" y="705431"/>
                  <a:pt x="1727958" y="742812"/>
                  <a:pt x="1663954" y="735037"/>
                </a:cubicBezTo>
                <a:cubicBezTo>
                  <a:pt x="1618237" y="729483"/>
                  <a:pt x="1579282" y="698810"/>
                  <a:pt x="1559723" y="661228"/>
                </a:cubicBezTo>
                <a:cubicBezTo>
                  <a:pt x="1538498" y="667913"/>
                  <a:pt x="1515666" y="672553"/>
                  <a:pt x="1491894" y="669665"/>
                </a:cubicBezTo>
                <a:cubicBezTo>
                  <a:pt x="1477264" y="667888"/>
                  <a:pt x="1463078" y="662458"/>
                  <a:pt x="1448892" y="657029"/>
                </a:cubicBezTo>
                <a:cubicBezTo>
                  <a:pt x="1423008" y="702061"/>
                  <a:pt x="1369418" y="730758"/>
                  <a:pt x="1314558" y="724094"/>
                </a:cubicBezTo>
                <a:cubicBezTo>
                  <a:pt x="1305414" y="722982"/>
                  <a:pt x="1298099" y="722094"/>
                  <a:pt x="1291006" y="719379"/>
                </a:cubicBezTo>
                <a:cubicBezTo>
                  <a:pt x="1262797" y="753012"/>
                  <a:pt x="1217630" y="773466"/>
                  <a:pt x="1171913" y="767913"/>
                </a:cubicBezTo>
                <a:cubicBezTo>
                  <a:pt x="1137169" y="763692"/>
                  <a:pt x="1106025" y="745086"/>
                  <a:pt x="1084692" y="722112"/>
                </a:cubicBezTo>
                <a:lnTo>
                  <a:pt x="980122" y="742762"/>
                </a:lnTo>
                <a:cubicBezTo>
                  <a:pt x="980122" y="742762"/>
                  <a:pt x="971421" y="737999"/>
                  <a:pt x="953798" y="730299"/>
                </a:cubicBezTo>
                <a:cubicBezTo>
                  <a:pt x="936454" y="735604"/>
                  <a:pt x="919552" y="737256"/>
                  <a:pt x="901264" y="735035"/>
                </a:cubicBezTo>
                <a:cubicBezTo>
                  <a:pt x="850061" y="728815"/>
                  <a:pt x="811328" y="696316"/>
                  <a:pt x="792435" y="653257"/>
                </a:cubicBezTo>
                <a:cubicBezTo>
                  <a:pt x="790606" y="653035"/>
                  <a:pt x="787170" y="650763"/>
                  <a:pt x="785342" y="650541"/>
                </a:cubicBezTo>
                <a:cubicBezTo>
                  <a:pt x="768218" y="654020"/>
                  <a:pt x="749487" y="655450"/>
                  <a:pt x="733029" y="653451"/>
                </a:cubicBezTo>
                <a:cubicBezTo>
                  <a:pt x="716571" y="651452"/>
                  <a:pt x="702162" y="647849"/>
                  <a:pt x="688198" y="640594"/>
                </a:cubicBezTo>
                <a:cubicBezTo>
                  <a:pt x="661763" y="659618"/>
                  <a:pt x="628901" y="670449"/>
                  <a:pt x="594156" y="666229"/>
                </a:cubicBezTo>
                <a:cubicBezTo>
                  <a:pt x="519179" y="657121"/>
                  <a:pt x="467980" y="589754"/>
                  <a:pt x="475024" y="516492"/>
                </a:cubicBezTo>
                <a:cubicBezTo>
                  <a:pt x="449422" y="513382"/>
                  <a:pt x="426536" y="503190"/>
                  <a:pt x="407751" y="489790"/>
                </a:cubicBezTo>
                <a:cubicBezTo>
                  <a:pt x="380429" y="516119"/>
                  <a:pt x="341637" y="529936"/>
                  <a:pt x="299576" y="524827"/>
                </a:cubicBezTo>
                <a:cubicBezTo>
                  <a:pt x="248372" y="518607"/>
                  <a:pt x="206426" y="482011"/>
                  <a:pt x="187754" y="437125"/>
                </a:cubicBezTo>
                <a:cubicBezTo>
                  <a:pt x="168136" y="445860"/>
                  <a:pt x="143697" y="448450"/>
                  <a:pt x="119924" y="445562"/>
                </a:cubicBezTo>
                <a:cubicBezTo>
                  <a:pt x="44948" y="436454"/>
                  <a:pt x="-8080" y="368865"/>
                  <a:pt x="1014" y="293999"/>
                </a:cubicBezTo>
                <a:cubicBezTo>
                  <a:pt x="7669" y="239219"/>
                  <a:pt x="47520" y="194726"/>
                  <a:pt x="98661" y="179745"/>
                </a:cubicBezTo>
                <a:lnTo>
                  <a:pt x="147443" y="175750"/>
                </a:lnTo>
                <a:lnTo>
                  <a:pt x="153578" y="158549"/>
                </a:lnTo>
                <a:lnTo>
                  <a:pt x="159935" y="153803"/>
                </a:lnTo>
                <a:lnTo>
                  <a:pt x="169661" y="124676"/>
                </a:lnTo>
                <a:cubicBezTo>
                  <a:pt x="196013" y="78890"/>
                  <a:pt x="248259" y="49799"/>
                  <a:pt x="304491" y="56629"/>
                </a:cubicBezTo>
                <a:cubicBezTo>
                  <a:pt x="318207" y="58296"/>
                  <a:pt x="331188" y="62189"/>
                  <a:pt x="343033" y="67797"/>
                </a:cubicBezTo>
                <a:lnTo>
                  <a:pt x="352587" y="74259"/>
                </a:lnTo>
                <a:lnTo>
                  <a:pt x="373000" y="69716"/>
                </a:lnTo>
                <a:cubicBezTo>
                  <a:pt x="385383" y="69104"/>
                  <a:pt x="397442" y="71977"/>
                  <a:pt x="408132" y="77274"/>
                </a:cubicBezTo>
                <a:lnTo>
                  <a:pt x="408460" y="77542"/>
                </a:lnTo>
                <a:lnTo>
                  <a:pt x="412295" y="76210"/>
                </a:lnTo>
                <a:cubicBezTo>
                  <a:pt x="425366" y="73629"/>
                  <a:pt x="438902" y="72957"/>
                  <a:pt x="452618" y="74623"/>
                </a:cubicBezTo>
                <a:lnTo>
                  <a:pt x="496363" y="88665"/>
                </a:lnTo>
                <a:lnTo>
                  <a:pt x="519287" y="58259"/>
                </a:lnTo>
                <a:cubicBezTo>
                  <a:pt x="530659" y="49762"/>
                  <a:pt x="544544" y="44364"/>
                  <a:pt x="559403" y="43629"/>
                </a:cubicBezTo>
                <a:cubicBezTo>
                  <a:pt x="564357" y="43384"/>
                  <a:pt x="568320" y="43187"/>
                  <a:pt x="572331" y="43980"/>
                </a:cubicBezTo>
                <a:cubicBezTo>
                  <a:pt x="584230" y="23558"/>
                  <a:pt x="606331" y="8581"/>
                  <a:pt x="631097" y="7355"/>
                </a:cubicBezTo>
                <a:cubicBezTo>
                  <a:pt x="649919" y="6423"/>
                  <a:pt x="668144" y="13453"/>
                  <a:pt x="681561" y="23697"/>
                </a:cubicBezTo>
                <a:lnTo>
                  <a:pt x="735166" y="3193"/>
                </a:lnTo>
                <a:cubicBezTo>
                  <a:pt x="735166" y="3193"/>
                  <a:pt x="740218" y="4926"/>
                  <a:pt x="750272" y="7403"/>
                </a:cubicBezTo>
                <a:cubicBezTo>
                  <a:pt x="758992" y="3005"/>
                  <a:pt x="767810" y="585"/>
                  <a:pt x="777717" y="94"/>
                </a:cubicBezTo>
                <a:cubicBezTo>
                  <a:pt x="805455" y="-1279"/>
                  <a:pt x="828975" y="12430"/>
                  <a:pt x="842932" y="33555"/>
                </a:cubicBezTo>
                <a:cubicBezTo>
                  <a:pt x="843922" y="33506"/>
                  <a:pt x="845953" y="34398"/>
                  <a:pt x="846944" y="34349"/>
                </a:cubicBezTo>
                <a:cubicBezTo>
                  <a:pt x="855713" y="30939"/>
                  <a:pt x="865522" y="28470"/>
                  <a:pt x="874437" y="28029"/>
                </a:cubicBezTo>
                <a:cubicBezTo>
                  <a:pt x="883353" y="27588"/>
                  <a:pt x="891328" y="28184"/>
                  <a:pt x="899401" y="30759"/>
                </a:cubicBezTo>
                <a:cubicBezTo>
                  <a:pt x="911691" y="18251"/>
                  <a:pt x="928141" y="9503"/>
                  <a:pt x="946964" y="8572"/>
                </a:cubicBezTo>
                <a:close/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65" name="任意多边形 64"/>
          <p:cNvSpPr>
            <a:spLocks/>
          </p:cNvSpPr>
          <p:nvPr/>
        </p:nvSpPr>
        <p:spPr bwMode="auto">
          <a:xfrm rot="21184431">
            <a:off x="10787906" y="5025002"/>
            <a:ext cx="8180334" cy="2931065"/>
          </a:xfrm>
          <a:custGeom>
            <a:avLst/>
            <a:gdLst>
              <a:gd name="connsiteX0" fmla="*/ 946964 w 2145700"/>
              <a:gd name="connsiteY0" fmla="*/ 8572 h 768818"/>
              <a:gd name="connsiteX1" fmla="*/ 1023849 w 2145700"/>
              <a:gd name="connsiteY1" fmla="*/ 77153 h 768818"/>
              <a:gd name="connsiteX2" fmla="*/ 1030484 w 2145700"/>
              <a:gd name="connsiteY2" fmla="*/ 78550 h 768818"/>
              <a:gd name="connsiteX3" fmla="*/ 1045101 w 2145700"/>
              <a:gd name="connsiteY3" fmla="*/ 66113 h 768818"/>
              <a:gd name="connsiteX4" fmla="*/ 1085698 w 2145700"/>
              <a:gd name="connsiteY4" fmla="*/ 60811 h 768818"/>
              <a:gd name="connsiteX5" fmla="*/ 1093732 w 2145700"/>
              <a:gd name="connsiteY5" fmla="*/ 62837 h 768818"/>
              <a:gd name="connsiteX6" fmla="*/ 1103104 w 2145700"/>
              <a:gd name="connsiteY6" fmla="*/ 60282 h 768818"/>
              <a:gd name="connsiteX7" fmla="*/ 1126035 w 2145700"/>
              <a:gd name="connsiteY7" fmla="*/ 45107 h 768818"/>
              <a:gd name="connsiteX8" fmla="*/ 1160368 w 2145700"/>
              <a:gd name="connsiteY8" fmla="*/ 41859 h 768818"/>
              <a:gd name="connsiteX9" fmla="*/ 1204172 w 2145700"/>
              <a:gd name="connsiteY9" fmla="*/ 67703 h 768818"/>
              <a:gd name="connsiteX10" fmla="*/ 1258619 w 2145700"/>
              <a:gd name="connsiteY10" fmla="*/ 59724 h 768818"/>
              <a:gd name="connsiteX11" fmla="*/ 1271873 w 2145700"/>
              <a:gd name="connsiteY11" fmla="*/ 66822 h 768818"/>
              <a:gd name="connsiteX12" fmla="*/ 1299082 w 2145700"/>
              <a:gd name="connsiteY12" fmla="*/ 65722 h 768818"/>
              <a:gd name="connsiteX13" fmla="*/ 1353109 w 2145700"/>
              <a:gd name="connsiteY13" fmla="*/ 110667 h 768818"/>
              <a:gd name="connsiteX14" fmla="*/ 1356697 w 2145700"/>
              <a:gd name="connsiteY14" fmla="*/ 112248 h 768818"/>
              <a:gd name="connsiteX15" fmla="*/ 1383745 w 2145700"/>
              <a:gd name="connsiteY15" fmla="*/ 112084 h 768818"/>
              <a:gd name="connsiteX16" fmla="*/ 1406532 w 2145700"/>
              <a:gd name="connsiteY16" fmla="*/ 119857 h 768818"/>
              <a:gd name="connsiteX17" fmla="*/ 1455677 w 2145700"/>
              <a:gd name="connsiteY17" fmla="*/ 109041 h 768818"/>
              <a:gd name="connsiteX18" fmla="*/ 1513282 w 2145700"/>
              <a:gd name="connsiteY18" fmla="*/ 189291 h 768818"/>
              <a:gd name="connsiteX19" fmla="*/ 1547287 w 2145700"/>
              <a:gd name="connsiteY19" fmla="*/ 204776 h 768818"/>
              <a:gd name="connsiteX20" fmla="*/ 1603959 w 2145700"/>
              <a:gd name="connsiteY20" fmla="*/ 189473 h 768818"/>
              <a:gd name="connsiteX21" fmla="*/ 1638330 w 2145700"/>
              <a:gd name="connsiteY21" fmla="*/ 206346 h 768818"/>
              <a:gd name="connsiteX22" fmla="*/ 1647583 w 2145700"/>
              <a:gd name="connsiteY22" fmla="*/ 220064 h 768818"/>
              <a:gd name="connsiteX23" fmla="*/ 1683338 w 2145700"/>
              <a:gd name="connsiteY23" fmla="*/ 224127 h 768818"/>
              <a:gd name="connsiteX24" fmla="*/ 1682893 w 2145700"/>
              <a:gd name="connsiteY24" fmla="*/ 227778 h 768818"/>
              <a:gd name="connsiteX25" fmla="*/ 1725841 w 2145700"/>
              <a:gd name="connsiteY25" fmla="*/ 225584 h 768818"/>
              <a:gd name="connsiteX26" fmla="*/ 1812840 w 2145700"/>
              <a:gd name="connsiteY26" fmla="*/ 273210 h 768818"/>
              <a:gd name="connsiteX27" fmla="*/ 1908711 w 2145700"/>
              <a:gd name="connsiteY27" fmla="*/ 247798 h 768818"/>
              <a:gd name="connsiteX28" fmla="*/ 2027621 w 2145700"/>
              <a:gd name="connsiteY28" fmla="*/ 399360 h 768818"/>
              <a:gd name="connsiteX29" fmla="*/ 2144703 w 2145700"/>
              <a:gd name="connsiteY29" fmla="*/ 550701 h 768818"/>
              <a:gd name="connsiteX30" fmla="*/ 1992964 w 2145700"/>
              <a:gd name="connsiteY30" fmla="*/ 669386 h 768818"/>
              <a:gd name="connsiteX31" fmla="*/ 1907572 w 2145700"/>
              <a:gd name="connsiteY31" fmla="*/ 623807 h 768818"/>
              <a:gd name="connsiteX32" fmla="*/ 1811922 w 2145700"/>
              <a:gd name="connsiteY32" fmla="*/ 647394 h 768818"/>
              <a:gd name="connsiteX33" fmla="*/ 1808264 w 2145700"/>
              <a:gd name="connsiteY33" fmla="*/ 646949 h 768818"/>
              <a:gd name="connsiteX34" fmla="*/ 1663954 w 2145700"/>
              <a:gd name="connsiteY34" fmla="*/ 735037 h 768818"/>
              <a:gd name="connsiteX35" fmla="*/ 1559723 w 2145700"/>
              <a:gd name="connsiteY35" fmla="*/ 661228 h 768818"/>
              <a:gd name="connsiteX36" fmla="*/ 1491894 w 2145700"/>
              <a:gd name="connsiteY36" fmla="*/ 669665 h 768818"/>
              <a:gd name="connsiteX37" fmla="*/ 1448892 w 2145700"/>
              <a:gd name="connsiteY37" fmla="*/ 657029 h 768818"/>
              <a:gd name="connsiteX38" fmla="*/ 1314558 w 2145700"/>
              <a:gd name="connsiteY38" fmla="*/ 724094 h 768818"/>
              <a:gd name="connsiteX39" fmla="*/ 1291006 w 2145700"/>
              <a:gd name="connsiteY39" fmla="*/ 719379 h 768818"/>
              <a:gd name="connsiteX40" fmla="*/ 1171913 w 2145700"/>
              <a:gd name="connsiteY40" fmla="*/ 767913 h 768818"/>
              <a:gd name="connsiteX41" fmla="*/ 1084692 w 2145700"/>
              <a:gd name="connsiteY41" fmla="*/ 722112 h 768818"/>
              <a:gd name="connsiteX42" fmla="*/ 980122 w 2145700"/>
              <a:gd name="connsiteY42" fmla="*/ 742762 h 768818"/>
              <a:gd name="connsiteX43" fmla="*/ 953798 w 2145700"/>
              <a:gd name="connsiteY43" fmla="*/ 730299 h 768818"/>
              <a:gd name="connsiteX44" fmla="*/ 901264 w 2145700"/>
              <a:gd name="connsiteY44" fmla="*/ 735035 h 768818"/>
              <a:gd name="connsiteX45" fmla="*/ 792435 w 2145700"/>
              <a:gd name="connsiteY45" fmla="*/ 653257 h 768818"/>
              <a:gd name="connsiteX46" fmla="*/ 785342 w 2145700"/>
              <a:gd name="connsiteY46" fmla="*/ 650541 h 768818"/>
              <a:gd name="connsiteX47" fmla="*/ 733029 w 2145700"/>
              <a:gd name="connsiteY47" fmla="*/ 653451 h 768818"/>
              <a:gd name="connsiteX48" fmla="*/ 688198 w 2145700"/>
              <a:gd name="connsiteY48" fmla="*/ 640594 h 768818"/>
              <a:gd name="connsiteX49" fmla="*/ 594156 w 2145700"/>
              <a:gd name="connsiteY49" fmla="*/ 666229 h 768818"/>
              <a:gd name="connsiteX50" fmla="*/ 475024 w 2145700"/>
              <a:gd name="connsiteY50" fmla="*/ 516492 h 768818"/>
              <a:gd name="connsiteX51" fmla="*/ 407751 w 2145700"/>
              <a:gd name="connsiteY51" fmla="*/ 489790 h 768818"/>
              <a:gd name="connsiteX52" fmla="*/ 299576 w 2145700"/>
              <a:gd name="connsiteY52" fmla="*/ 524827 h 768818"/>
              <a:gd name="connsiteX53" fmla="*/ 187754 w 2145700"/>
              <a:gd name="connsiteY53" fmla="*/ 437125 h 768818"/>
              <a:gd name="connsiteX54" fmla="*/ 119924 w 2145700"/>
              <a:gd name="connsiteY54" fmla="*/ 445562 h 768818"/>
              <a:gd name="connsiteX55" fmla="*/ 1014 w 2145700"/>
              <a:gd name="connsiteY55" fmla="*/ 293999 h 768818"/>
              <a:gd name="connsiteX56" fmla="*/ 98661 w 2145700"/>
              <a:gd name="connsiteY56" fmla="*/ 179745 h 768818"/>
              <a:gd name="connsiteX57" fmla="*/ 147443 w 2145700"/>
              <a:gd name="connsiteY57" fmla="*/ 175750 h 768818"/>
              <a:gd name="connsiteX58" fmla="*/ 153578 w 2145700"/>
              <a:gd name="connsiteY58" fmla="*/ 158549 h 768818"/>
              <a:gd name="connsiteX59" fmla="*/ 159935 w 2145700"/>
              <a:gd name="connsiteY59" fmla="*/ 153803 h 768818"/>
              <a:gd name="connsiteX60" fmla="*/ 169661 w 2145700"/>
              <a:gd name="connsiteY60" fmla="*/ 124676 h 768818"/>
              <a:gd name="connsiteX61" fmla="*/ 304491 w 2145700"/>
              <a:gd name="connsiteY61" fmla="*/ 56629 h 768818"/>
              <a:gd name="connsiteX62" fmla="*/ 343033 w 2145700"/>
              <a:gd name="connsiteY62" fmla="*/ 67797 h 768818"/>
              <a:gd name="connsiteX63" fmla="*/ 352587 w 2145700"/>
              <a:gd name="connsiteY63" fmla="*/ 74259 h 768818"/>
              <a:gd name="connsiteX64" fmla="*/ 373000 w 2145700"/>
              <a:gd name="connsiteY64" fmla="*/ 69716 h 768818"/>
              <a:gd name="connsiteX65" fmla="*/ 408132 w 2145700"/>
              <a:gd name="connsiteY65" fmla="*/ 77274 h 768818"/>
              <a:gd name="connsiteX66" fmla="*/ 408460 w 2145700"/>
              <a:gd name="connsiteY66" fmla="*/ 77542 h 768818"/>
              <a:gd name="connsiteX67" fmla="*/ 412295 w 2145700"/>
              <a:gd name="connsiteY67" fmla="*/ 76210 h 768818"/>
              <a:gd name="connsiteX68" fmla="*/ 452618 w 2145700"/>
              <a:gd name="connsiteY68" fmla="*/ 74623 h 768818"/>
              <a:gd name="connsiteX69" fmla="*/ 496363 w 2145700"/>
              <a:gd name="connsiteY69" fmla="*/ 88665 h 768818"/>
              <a:gd name="connsiteX70" fmla="*/ 519287 w 2145700"/>
              <a:gd name="connsiteY70" fmla="*/ 58259 h 768818"/>
              <a:gd name="connsiteX71" fmla="*/ 559403 w 2145700"/>
              <a:gd name="connsiteY71" fmla="*/ 43629 h 768818"/>
              <a:gd name="connsiteX72" fmla="*/ 572331 w 2145700"/>
              <a:gd name="connsiteY72" fmla="*/ 43980 h 768818"/>
              <a:gd name="connsiteX73" fmla="*/ 631097 w 2145700"/>
              <a:gd name="connsiteY73" fmla="*/ 7355 h 768818"/>
              <a:gd name="connsiteX74" fmla="*/ 681561 w 2145700"/>
              <a:gd name="connsiteY74" fmla="*/ 23697 h 768818"/>
              <a:gd name="connsiteX75" fmla="*/ 735166 w 2145700"/>
              <a:gd name="connsiteY75" fmla="*/ 3193 h 768818"/>
              <a:gd name="connsiteX76" fmla="*/ 750272 w 2145700"/>
              <a:gd name="connsiteY76" fmla="*/ 7403 h 768818"/>
              <a:gd name="connsiteX77" fmla="*/ 777717 w 2145700"/>
              <a:gd name="connsiteY77" fmla="*/ 94 h 768818"/>
              <a:gd name="connsiteX78" fmla="*/ 842932 w 2145700"/>
              <a:gd name="connsiteY78" fmla="*/ 33555 h 768818"/>
              <a:gd name="connsiteX79" fmla="*/ 846944 w 2145700"/>
              <a:gd name="connsiteY79" fmla="*/ 34349 h 768818"/>
              <a:gd name="connsiteX80" fmla="*/ 874437 w 2145700"/>
              <a:gd name="connsiteY80" fmla="*/ 28029 h 768818"/>
              <a:gd name="connsiteX81" fmla="*/ 899401 w 2145700"/>
              <a:gd name="connsiteY81" fmla="*/ 30759 h 768818"/>
              <a:gd name="connsiteX82" fmla="*/ 946964 w 2145700"/>
              <a:gd name="connsiteY82" fmla="*/ 8572 h 768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2145700" h="768818">
                <a:moveTo>
                  <a:pt x="946964" y="8572"/>
                </a:moveTo>
                <a:cubicBezTo>
                  <a:pt x="987581" y="6560"/>
                  <a:pt x="1020899" y="37634"/>
                  <a:pt x="1023849" y="77153"/>
                </a:cubicBezTo>
                <a:lnTo>
                  <a:pt x="1030484" y="78550"/>
                </a:lnTo>
                <a:lnTo>
                  <a:pt x="1045101" y="66113"/>
                </a:lnTo>
                <a:cubicBezTo>
                  <a:pt x="1057519" y="60540"/>
                  <a:pt x="1071640" y="58392"/>
                  <a:pt x="1085698" y="60811"/>
                </a:cubicBezTo>
                <a:lnTo>
                  <a:pt x="1093732" y="62837"/>
                </a:lnTo>
                <a:lnTo>
                  <a:pt x="1103104" y="60282"/>
                </a:lnTo>
                <a:lnTo>
                  <a:pt x="1126035" y="45107"/>
                </a:lnTo>
                <a:cubicBezTo>
                  <a:pt x="1136842" y="41184"/>
                  <a:pt x="1148653" y="39844"/>
                  <a:pt x="1160368" y="41859"/>
                </a:cubicBezTo>
                <a:cubicBezTo>
                  <a:pt x="1178176" y="44922"/>
                  <a:pt x="1193759" y="55312"/>
                  <a:pt x="1204172" y="67703"/>
                </a:cubicBezTo>
                <a:lnTo>
                  <a:pt x="1258619" y="59724"/>
                </a:lnTo>
                <a:cubicBezTo>
                  <a:pt x="1258619" y="59724"/>
                  <a:pt x="1262983" y="62402"/>
                  <a:pt x="1271873" y="66822"/>
                </a:cubicBezTo>
                <a:cubicBezTo>
                  <a:pt x="1280952" y="64530"/>
                  <a:pt x="1289709" y="64109"/>
                  <a:pt x="1299082" y="65722"/>
                </a:cubicBezTo>
                <a:cubicBezTo>
                  <a:pt x="1325324" y="70236"/>
                  <a:pt x="1344467" y="87982"/>
                  <a:pt x="1353109" y="110667"/>
                </a:cubicBezTo>
                <a:cubicBezTo>
                  <a:pt x="1354046" y="110828"/>
                  <a:pt x="1355760" y="112087"/>
                  <a:pt x="1356697" y="112248"/>
                </a:cubicBezTo>
                <a:cubicBezTo>
                  <a:pt x="1365615" y="110892"/>
                  <a:pt x="1375310" y="110633"/>
                  <a:pt x="1383745" y="112084"/>
                </a:cubicBezTo>
                <a:cubicBezTo>
                  <a:pt x="1392180" y="113535"/>
                  <a:pt x="1399517" y="115761"/>
                  <a:pt x="1406532" y="119857"/>
                </a:cubicBezTo>
                <a:cubicBezTo>
                  <a:pt x="1420649" y="110724"/>
                  <a:pt x="1437870" y="105977"/>
                  <a:pt x="1455677" y="109041"/>
                </a:cubicBezTo>
                <a:cubicBezTo>
                  <a:pt x="1494105" y="115651"/>
                  <a:pt x="1518784" y="151694"/>
                  <a:pt x="1513282" y="189291"/>
                </a:cubicBezTo>
                <a:cubicBezTo>
                  <a:pt x="1526403" y="191548"/>
                  <a:pt x="1537943" y="197387"/>
                  <a:pt x="1547287" y="204776"/>
                </a:cubicBezTo>
                <a:cubicBezTo>
                  <a:pt x="1562048" y="191898"/>
                  <a:pt x="1582402" y="185764"/>
                  <a:pt x="1603959" y="189473"/>
                </a:cubicBezTo>
                <a:cubicBezTo>
                  <a:pt x="1617081" y="191730"/>
                  <a:pt x="1628815" y="197844"/>
                  <a:pt x="1638330" y="206346"/>
                </a:cubicBezTo>
                <a:lnTo>
                  <a:pt x="1647583" y="220064"/>
                </a:lnTo>
                <a:lnTo>
                  <a:pt x="1683338" y="224127"/>
                </a:lnTo>
                <a:lnTo>
                  <a:pt x="1682893" y="227778"/>
                </a:lnTo>
                <a:cubicBezTo>
                  <a:pt x="1696138" y="225682"/>
                  <a:pt x="1711211" y="223807"/>
                  <a:pt x="1725841" y="225584"/>
                </a:cubicBezTo>
                <a:cubicBezTo>
                  <a:pt x="1762415" y="230026"/>
                  <a:pt x="1791729" y="248411"/>
                  <a:pt x="1812840" y="273210"/>
                </a:cubicBezTo>
                <a:cubicBezTo>
                  <a:pt x="1839275" y="254187"/>
                  <a:pt x="1873966" y="243578"/>
                  <a:pt x="1908711" y="247798"/>
                </a:cubicBezTo>
                <a:cubicBezTo>
                  <a:pt x="1983688" y="256906"/>
                  <a:pt x="2036494" y="326320"/>
                  <a:pt x="2027621" y="399360"/>
                </a:cubicBezTo>
                <a:cubicBezTo>
                  <a:pt x="2102376" y="410295"/>
                  <a:pt x="2153575" y="477661"/>
                  <a:pt x="2144703" y="550701"/>
                </a:cubicBezTo>
                <a:cubicBezTo>
                  <a:pt x="2135608" y="625566"/>
                  <a:pt x="2067940" y="678494"/>
                  <a:pt x="1992964" y="669386"/>
                </a:cubicBezTo>
                <a:cubicBezTo>
                  <a:pt x="1958219" y="665165"/>
                  <a:pt x="1928683" y="648607"/>
                  <a:pt x="1907572" y="623807"/>
                </a:cubicBezTo>
                <a:cubicBezTo>
                  <a:pt x="1881137" y="642831"/>
                  <a:pt x="1846667" y="651614"/>
                  <a:pt x="1811922" y="647394"/>
                </a:cubicBezTo>
                <a:lnTo>
                  <a:pt x="1808264" y="646949"/>
                </a:lnTo>
                <a:cubicBezTo>
                  <a:pt x="1786316" y="705431"/>
                  <a:pt x="1727958" y="742812"/>
                  <a:pt x="1663954" y="735037"/>
                </a:cubicBezTo>
                <a:cubicBezTo>
                  <a:pt x="1618237" y="729483"/>
                  <a:pt x="1579282" y="698810"/>
                  <a:pt x="1559723" y="661228"/>
                </a:cubicBezTo>
                <a:cubicBezTo>
                  <a:pt x="1538498" y="667913"/>
                  <a:pt x="1515666" y="672553"/>
                  <a:pt x="1491894" y="669665"/>
                </a:cubicBezTo>
                <a:cubicBezTo>
                  <a:pt x="1477264" y="667888"/>
                  <a:pt x="1463078" y="662458"/>
                  <a:pt x="1448892" y="657029"/>
                </a:cubicBezTo>
                <a:cubicBezTo>
                  <a:pt x="1423008" y="702061"/>
                  <a:pt x="1369418" y="730758"/>
                  <a:pt x="1314558" y="724094"/>
                </a:cubicBezTo>
                <a:cubicBezTo>
                  <a:pt x="1305414" y="722982"/>
                  <a:pt x="1298099" y="722094"/>
                  <a:pt x="1291006" y="719379"/>
                </a:cubicBezTo>
                <a:cubicBezTo>
                  <a:pt x="1262797" y="753012"/>
                  <a:pt x="1217630" y="773466"/>
                  <a:pt x="1171913" y="767913"/>
                </a:cubicBezTo>
                <a:cubicBezTo>
                  <a:pt x="1137169" y="763692"/>
                  <a:pt x="1106025" y="745086"/>
                  <a:pt x="1084692" y="722112"/>
                </a:cubicBezTo>
                <a:lnTo>
                  <a:pt x="980122" y="742762"/>
                </a:lnTo>
                <a:cubicBezTo>
                  <a:pt x="980122" y="742762"/>
                  <a:pt x="971421" y="737999"/>
                  <a:pt x="953798" y="730299"/>
                </a:cubicBezTo>
                <a:cubicBezTo>
                  <a:pt x="936454" y="735604"/>
                  <a:pt x="919552" y="737256"/>
                  <a:pt x="901264" y="735035"/>
                </a:cubicBezTo>
                <a:cubicBezTo>
                  <a:pt x="850061" y="728815"/>
                  <a:pt x="811328" y="696316"/>
                  <a:pt x="792435" y="653257"/>
                </a:cubicBezTo>
                <a:cubicBezTo>
                  <a:pt x="790606" y="653035"/>
                  <a:pt x="787170" y="650763"/>
                  <a:pt x="785342" y="650541"/>
                </a:cubicBezTo>
                <a:cubicBezTo>
                  <a:pt x="768218" y="654020"/>
                  <a:pt x="749487" y="655450"/>
                  <a:pt x="733029" y="653451"/>
                </a:cubicBezTo>
                <a:cubicBezTo>
                  <a:pt x="716571" y="651452"/>
                  <a:pt x="702162" y="647849"/>
                  <a:pt x="688198" y="640594"/>
                </a:cubicBezTo>
                <a:cubicBezTo>
                  <a:pt x="661763" y="659618"/>
                  <a:pt x="628901" y="670449"/>
                  <a:pt x="594156" y="666229"/>
                </a:cubicBezTo>
                <a:cubicBezTo>
                  <a:pt x="519179" y="657121"/>
                  <a:pt x="467980" y="589754"/>
                  <a:pt x="475024" y="516492"/>
                </a:cubicBezTo>
                <a:cubicBezTo>
                  <a:pt x="449422" y="513382"/>
                  <a:pt x="426536" y="503190"/>
                  <a:pt x="407751" y="489790"/>
                </a:cubicBezTo>
                <a:cubicBezTo>
                  <a:pt x="380429" y="516119"/>
                  <a:pt x="341637" y="529936"/>
                  <a:pt x="299576" y="524827"/>
                </a:cubicBezTo>
                <a:cubicBezTo>
                  <a:pt x="248372" y="518607"/>
                  <a:pt x="206426" y="482011"/>
                  <a:pt x="187754" y="437125"/>
                </a:cubicBezTo>
                <a:cubicBezTo>
                  <a:pt x="168136" y="445860"/>
                  <a:pt x="143697" y="448450"/>
                  <a:pt x="119924" y="445562"/>
                </a:cubicBezTo>
                <a:cubicBezTo>
                  <a:pt x="44948" y="436454"/>
                  <a:pt x="-8080" y="368865"/>
                  <a:pt x="1014" y="293999"/>
                </a:cubicBezTo>
                <a:cubicBezTo>
                  <a:pt x="7669" y="239219"/>
                  <a:pt x="47520" y="194726"/>
                  <a:pt x="98661" y="179745"/>
                </a:cubicBezTo>
                <a:lnTo>
                  <a:pt x="147443" y="175750"/>
                </a:lnTo>
                <a:lnTo>
                  <a:pt x="153578" y="158549"/>
                </a:lnTo>
                <a:lnTo>
                  <a:pt x="159935" y="153803"/>
                </a:lnTo>
                <a:lnTo>
                  <a:pt x="169661" y="124676"/>
                </a:lnTo>
                <a:cubicBezTo>
                  <a:pt x="196013" y="78890"/>
                  <a:pt x="248259" y="49799"/>
                  <a:pt x="304491" y="56629"/>
                </a:cubicBezTo>
                <a:cubicBezTo>
                  <a:pt x="318207" y="58296"/>
                  <a:pt x="331188" y="62189"/>
                  <a:pt x="343033" y="67797"/>
                </a:cubicBezTo>
                <a:lnTo>
                  <a:pt x="352587" y="74259"/>
                </a:lnTo>
                <a:lnTo>
                  <a:pt x="373000" y="69716"/>
                </a:lnTo>
                <a:cubicBezTo>
                  <a:pt x="385383" y="69104"/>
                  <a:pt x="397442" y="71977"/>
                  <a:pt x="408132" y="77274"/>
                </a:cubicBezTo>
                <a:lnTo>
                  <a:pt x="408460" y="77542"/>
                </a:lnTo>
                <a:lnTo>
                  <a:pt x="412295" y="76210"/>
                </a:lnTo>
                <a:cubicBezTo>
                  <a:pt x="425366" y="73629"/>
                  <a:pt x="438902" y="72957"/>
                  <a:pt x="452618" y="74623"/>
                </a:cubicBezTo>
                <a:lnTo>
                  <a:pt x="496363" y="88665"/>
                </a:lnTo>
                <a:lnTo>
                  <a:pt x="519287" y="58259"/>
                </a:lnTo>
                <a:cubicBezTo>
                  <a:pt x="530659" y="49762"/>
                  <a:pt x="544544" y="44364"/>
                  <a:pt x="559403" y="43629"/>
                </a:cubicBezTo>
                <a:cubicBezTo>
                  <a:pt x="564357" y="43384"/>
                  <a:pt x="568320" y="43187"/>
                  <a:pt x="572331" y="43980"/>
                </a:cubicBezTo>
                <a:cubicBezTo>
                  <a:pt x="584230" y="23558"/>
                  <a:pt x="606331" y="8581"/>
                  <a:pt x="631097" y="7355"/>
                </a:cubicBezTo>
                <a:cubicBezTo>
                  <a:pt x="649919" y="6423"/>
                  <a:pt x="668144" y="13453"/>
                  <a:pt x="681561" y="23697"/>
                </a:cubicBezTo>
                <a:lnTo>
                  <a:pt x="735166" y="3193"/>
                </a:lnTo>
                <a:cubicBezTo>
                  <a:pt x="735166" y="3193"/>
                  <a:pt x="740218" y="4926"/>
                  <a:pt x="750272" y="7403"/>
                </a:cubicBezTo>
                <a:cubicBezTo>
                  <a:pt x="758992" y="3005"/>
                  <a:pt x="767810" y="585"/>
                  <a:pt x="777717" y="94"/>
                </a:cubicBezTo>
                <a:cubicBezTo>
                  <a:pt x="805455" y="-1279"/>
                  <a:pt x="828975" y="12430"/>
                  <a:pt x="842932" y="33555"/>
                </a:cubicBezTo>
                <a:cubicBezTo>
                  <a:pt x="843922" y="33506"/>
                  <a:pt x="845953" y="34398"/>
                  <a:pt x="846944" y="34349"/>
                </a:cubicBezTo>
                <a:cubicBezTo>
                  <a:pt x="855713" y="30939"/>
                  <a:pt x="865522" y="28470"/>
                  <a:pt x="874437" y="28029"/>
                </a:cubicBezTo>
                <a:cubicBezTo>
                  <a:pt x="883353" y="27588"/>
                  <a:pt x="891328" y="28184"/>
                  <a:pt x="899401" y="30759"/>
                </a:cubicBezTo>
                <a:cubicBezTo>
                  <a:pt x="911691" y="18251"/>
                  <a:pt x="928141" y="9503"/>
                  <a:pt x="946964" y="8572"/>
                </a:cubicBezTo>
                <a:close/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67" name="任意多边形 66"/>
          <p:cNvSpPr>
            <a:spLocks/>
          </p:cNvSpPr>
          <p:nvPr/>
        </p:nvSpPr>
        <p:spPr bwMode="auto">
          <a:xfrm rot="21184431">
            <a:off x="9801572" y="611432"/>
            <a:ext cx="1678907" cy="601563"/>
          </a:xfrm>
          <a:custGeom>
            <a:avLst/>
            <a:gdLst>
              <a:gd name="connsiteX0" fmla="*/ 946964 w 2145700"/>
              <a:gd name="connsiteY0" fmla="*/ 8572 h 768818"/>
              <a:gd name="connsiteX1" fmla="*/ 1023849 w 2145700"/>
              <a:gd name="connsiteY1" fmla="*/ 77153 h 768818"/>
              <a:gd name="connsiteX2" fmla="*/ 1030484 w 2145700"/>
              <a:gd name="connsiteY2" fmla="*/ 78550 h 768818"/>
              <a:gd name="connsiteX3" fmla="*/ 1045101 w 2145700"/>
              <a:gd name="connsiteY3" fmla="*/ 66113 h 768818"/>
              <a:gd name="connsiteX4" fmla="*/ 1085698 w 2145700"/>
              <a:gd name="connsiteY4" fmla="*/ 60811 h 768818"/>
              <a:gd name="connsiteX5" fmla="*/ 1093732 w 2145700"/>
              <a:gd name="connsiteY5" fmla="*/ 62837 h 768818"/>
              <a:gd name="connsiteX6" fmla="*/ 1103104 w 2145700"/>
              <a:gd name="connsiteY6" fmla="*/ 60282 h 768818"/>
              <a:gd name="connsiteX7" fmla="*/ 1126035 w 2145700"/>
              <a:gd name="connsiteY7" fmla="*/ 45107 h 768818"/>
              <a:gd name="connsiteX8" fmla="*/ 1160368 w 2145700"/>
              <a:gd name="connsiteY8" fmla="*/ 41859 h 768818"/>
              <a:gd name="connsiteX9" fmla="*/ 1204172 w 2145700"/>
              <a:gd name="connsiteY9" fmla="*/ 67703 h 768818"/>
              <a:gd name="connsiteX10" fmla="*/ 1258619 w 2145700"/>
              <a:gd name="connsiteY10" fmla="*/ 59724 h 768818"/>
              <a:gd name="connsiteX11" fmla="*/ 1271873 w 2145700"/>
              <a:gd name="connsiteY11" fmla="*/ 66822 h 768818"/>
              <a:gd name="connsiteX12" fmla="*/ 1299082 w 2145700"/>
              <a:gd name="connsiteY12" fmla="*/ 65722 h 768818"/>
              <a:gd name="connsiteX13" fmla="*/ 1353109 w 2145700"/>
              <a:gd name="connsiteY13" fmla="*/ 110667 h 768818"/>
              <a:gd name="connsiteX14" fmla="*/ 1356697 w 2145700"/>
              <a:gd name="connsiteY14" fmla="*/ 112248 h 768818"/>
              <a:gd name="connsiteX15" fmla="*/ 1383745 w 2145700"/>
              <a:gd name="connsiteY15" fmla="*/ 112084 h 768818"/>
              <a:gd name="connsiteX16" fmla="*/ 1406532 w 2145700"/>
              <a:gd name="connsiteY16" fmla="*/ 119857 h 768818"/>
              <a:gd name="connsiteX17" fmla="*/ 1455677 w 2145700"/>
              <a:gd name="connsiteY17" fmla="*/ 109041 h 768818"/>
              <a:gd name="connsiteX18" fmla="*/ 1513282 w 2145700"/>
              <a:gd name="connsiteY18" fmla="*/ 189291 h 768818"/>
              <a:gd name="connsiteX19" fmla="*/ 1547287 w 2145700"/>
              <a:gd name="connsiteY19" fmla="*/ 204776 h 768818"/>
              <a:gd name="connsiteX20" fmla="*/ 1603959 w 2145700"/>
              <a:gd name="connsiteY20" fmla="*/ 189473 h 768818"/>
              <a:gd name="connsiteX21" fmla="*/ 1638330 w 2145700"/>
              <a:gd name="connsiteY21" fmla="*/ 206346 h 768818"/>
              <a:gd name="connsiteX22" fmla="*/ 1647583 w 2145700"/>
              <a:gd name="connsiteY22" fmla="*/ 220064 h 768818"/>
              <a:gd name="connsiteX23" fmla="*/ 1683338 w 2145700"/>
              <a:gd name="connsiteY23" fmla="*/ 224127 h 768818"/>
              <a:gd name="connsiteX24" fmla="*/ 1682893 w 2145700"/>
              <a:gd name="connsiteY24" fmla="*/ 227778 h 768818"/>
              <a:gd name="connsiteX25" fmla="*/ 1725841 w 2145700"/>
              <a:gd name="connsiteY25" fmla="*/ 225584 h 768818"/>
              <a:gd name="connsiteX26" fmla="*/ 1812840 w 2145700"/>
              <a:gd name="connsiteY26" fmla="*/ 273210 h 768818"/>
              <a:gd name="connsiteX27" fmla="*/ 1908711 w 2145700"/>
              <a:gd name="connsiteY27" fmla="*/ 247798 h 768818"/>
              <a:gd name="connsiteX28" fmla="*/ 2027621 w 2145700"/>
              <a:gd name="connsiteY28" fmla="*/ 399360 h 768818"/>
              <a:gd name="connsiteX29" fmla="*/ 2144703 w 2145700"/>
              <a:gd name="connsiteY29" fmla="*/ 550701 h 768818"/>
              <a:gd name="connsiteX30" fmla="*/ 1992964 w 2145700"/>
              <a:gd name="connsiteY30" fmla="*/ 669386 h 768818"/>
              <a:gd name="connsiteX31" fmla="*/ 1907572 w 2145700"/>
              <a:gd name="connsiteY31" fmla="*/ 623807 h 768818"/>
              <a:gd name="connsiteX32" fmla="*/ 1811922 w 2145700"/>
              <a:gd name="connsiteY32" fmla="*/ 647394 h 768818"/>
              <a:gd name="connsiteX33" fmla="*/ 1808264 w 2145700"/>
              <a:gd name="connsiteY33" fmla="*/ 646949 h 768818"/>
              <a:gd name="connsiteX34" fmla="*/ 1663954 w 2145700"/>
              <a:gd name="connsiteY34" fmla="*/ 735037 h 768818"/>
              <a:gd name="connsiteX35" fmla="*/ 1559723 w 2145700"/>
              <a:gd name="connsiteY35" fmla="*/ 661228 h 768818"/>
              <a:gd name="connsiteX36" fmla="*/ 1491894 w 2145700"/>
              <a:gd name="connsiteY36" fmla="*/ 669665 h 768818"/>
              <a:gd name="connsiteX37" fmla="*/ 1448892 w 2145700"/>
              <a:gd name="connsiteY37" fmla="*/ 657029 h 768818"/>
              <a:gd name="connsiteX38" fmla="*/ 1314558 w 2145700"/>
              <a:gd name="connsiteY38" fmla="*/ 724094 h 768818"/>
              <a:gd name="connsiteX39" fmla="*/ 1291006 w 2145700"/>
              <a:gd name="connsiteY39" fmla="*/ 719379 h 768818"/>
              <a:gd name="connsiteX40" fmla="*/ 1171913 w 2145700"/>
              <a:gd name="connsiteY40" fmla="*/ 767913 h 768818"/>
              <a:gd name="connsiteX41" fmla="*/ 1084692 w 2145700"/>
              <a:gd name="connsiteY41" fmla="*/ 722112 h 768818"/>
              <a:gd name="connsiteX42" fmla="*/ 980122 w 2145700"/>
              <a:gd name="connsiteY42" fmla="*/ 742762 h 768818"/>
              <a:gd name="connsiteX43" fmla="*/ 953798 w 2145700"/>
              <a:gd name="connsiteY43" fmla="*/ 730299 h 768818"/>
              <a:gd name="connsiteX44" fmla="*/ 901264 w 2145700"/>
              <a:gd name="connsiteY44" fmla="*/ 735035 h 768818"/>
              <a:gd name="connsiteX45" fmla="*/ 792435 w 2145700"/>
              <a:gd name="connsiteY45" fmla="*/ 653257 h 768818"/>
              <a:gd name="connsiteX46" fmla="*/ 785342 w 2145700"/>
              <a:gd name="connsiteY46" fmla="*/ 650541 h 768818"/>
              <a:gd name="connsiteX47" fmla="*/ 733029 w 2145700"/>
              <a:gd name="connsiteY47" fmla="*/ 653451 h 768818"/>
              <a:gd name="connsiteX48" fmla="*/ 688198 w 2145700"/>
              <a:gd name="connsiteY48" fmla="*/ 640594 h 768818"/>
              <a:gd name="connsiteX49" fmla="*/ 594156 w 2145700"/>
              <a:gd name="connsiteY49" fmla="*/ 666229 h 768818"/>
              <a:gd name="connsiteX50" fmla="*/ 475024 w 2145700"/>
              <a:gd name="connsiteY50" fmla="*/ 516492 h 768818"/>
              <a:gd name="connsiteX51" fmla="*/ 407751 w 2145700"/>
              <a:gd name="connsiteY51" fmla="*/ 489790 h 768818"/>
              <a:gd name="connsiteX52" fmla="*/ 299576 w 2145700"/>
              <a:gd name="connsiteY52" fmla="*/ 524827 h 768818"/>
              <a:gd name="connsiteX53" fmla="*/ 187754 w 2145700"/>
              <a:gd name="connsiteY53" fmla="*/ 437125 h 768818"/>
              <a:gd name="connsiteX54" fmla="*/ 119924 w 2145700"/>
              <a:gd name="connsiteY54" fmla="*/ 445562 h 768818"/>
              <a:gd name="connsiteX55" fmla="*/ 1014 w 2145700"/>
              <a:gd name="connsiteY55" fmla="*/ 293999 h 768818"/>
              <a:gd name="connsiteX56" fmla="*/ 98661 w 2145700"/>
              <a:gd name="connsiteY56" fmla="*/ 179745 h 768818"/>
              <a:gd name="connsiteX57" fmla="*/ 147443 w 2145700"/>
              <a:gd name="connsiteY57" fmla="*/ 175750 h 768818"/>
              <a:gd name="connsiteX58" fmla="*/ 153578 w 2145700"/>
              <a:gd name="connsiteY58" fmla="*/ 158549 h 768818"/>
              <a:gd name="connsiteX59" fmla="*/ 159935 w 2145700"/>
              <a:gd name="connsiteY59" fmla="*/ 153803 h 768818"/>
              <a:gd name="connsiteX60" fmla="*/ 169661 w 2145700"/>
              <a:gd name="connsiteY60" fmla="*/ 124676 h 768818"/>
              <a:gd name="connsiteX61" fmla="*/ 304491 w 2145700"/>
              <a:gd name="connsiteY61" fmla="*/ 56629 h 768818"/>
              <a:gd name="connsiteX62" fmla="*/ 343033 w 2145700"/>
              <a:gd name="connsiteY62" fmla="*/ 67797 h 768818"/>
              <a:gd name="connsiteX63" fmla="*/ 352587 w 2145700"/>
              <a:gd name="connsiteY63" fmla="*/ 74259 h 768818"/>
              <a:gd name="connsiteX64" fmla="*/ 373000 w 2145700"/>
              <a:gd name="connsiteY64" fmla="*/ 69716 h 768818"/>
              <a:gd name="connsiteX65" fmla="*/ 408132 w 2145700"/>
              <a:gd name="connsiteY65" fmla="*/ 77274 h 768818"/>
              <a:gd name="connsiteX66" fmla="*/ 408460 w 2145700"/>
              <a:gd name="connsiteY66" fmla="*/ 77542 h 768818"/>
              <a:gd name="connsiteX67" fmla="*/ 412295 w 2145700"/>
              <a:gd name="connsiteY67" fmla="*/ 76210 h 768818"/>
              <a:gd name="connsiteX68" fmla="*/ 452618 w 2145700"/>
              <a:gd name="connsiteY68" fmla="*/ 74623 h 768818"/>
              <a:gd name="connsiteX69" fmla="*/ 496363 w 2145700"/>
              <a:gd name="connsiteY69" fmla="*/ 88665 h 768818"/>
              <a:gd name="connsiteX70" fmla="*/ 519287 w 2145700"/>
              <a:gd name="connsiteY70" fmla="*/ 58259 h 768818"/>
              <a:gd name="connsiteX71" fmla="*/ 559403 w 2145700"/>
              <a:gd name="connsiteY71" fmla="*/ 43629 h 768818"/>
              <a:gd name="connsiteX72" fmla="*/ 572331 w 2145700"/>
              <a:gd name="connsiteY72" fmla="*/ 43980 h 768818"/>
              <a:gd name="connsiteX73" fmla="*/ 631097 w 2145700"/>
              <a:gd name="connsiteY73" fmla="*/ 7355 h 768818"/>
              <a:gd name="connsiteX74" fmla="*/ 681561 w 2145700"/>
              <a:gd name="connsiteY74" fmla="*/ 23697 h 768818"/>
              <a:gd name="connsiteX75" fmla="*/ 735166 w 2145700"/>
              <a:gd name="connsiteY75" fmla="*/ 3193 h 768818"/>
              <a:gd name="connsiteX76" fmla="*/ 750272 w 2145700"/>
              <a:gd name="connsiteY76" fmla="*/ 7403 h 768818"/>
              <a:gd name="connsiteX77" fmla="*/ 777717 w 2145700"/>
              <a:gd name="connsiteY77" fmla="*/ 94 h 768818"/>
              <a:gd name="connsiteX78" fmla="*/ 842932 w 2145700"/>
              <a:gd name="connsiteY78" fmla="*/ 33555 h 768818"/>
              <a:gd name="connsiteX79" fmla="*/ 846944 w 2145700"/>
              <a:gd name="connsiteY79" fmla="*/ 34349 h 768818"/>
              <a:gd name="connsiteX80" fmla="*/ 874437 w 2145700"/>
              <a:gd name="connsiteY80" fmla="*/ 28029 h 768818"/>
              <a:gd name="connsiteX81" fmla="*/ 899401 w 2145700"/>
              <a:gd name="connsiteY81" fmla="*/ 30759 h 768818"/>
              <a:gd name="connsiteX82" fmla="*/ 946964 w 2145700"/>
              <a:gd name="connsiteY82" fmla="*/ 8572 h 768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2145700" h="768818">
                <a:moveTo>
                  <a:pt x="946964" y="8572"/>
                </a:moveTo>
                <a:cubicBezTo>
                  <a:pt x="987581" y="6560"/>
                  <a:pt x="1020899" y="37634"/>
                  <a:pt x="1023849" y="77153"/>
                </a:cubicBezTo>
                <a:lnTo>
                  <a:pt x="1030484" y="78550"/>
                </a:lnTo>
                <a:lnTo>
                  <a:pt x="1045101" y="66113"/>
                </a:lnTo>
                <a:cubicBezTo>
                  <a:pt x="1057519" y="60540"/>
                  <a:pt x="1071640" y="58392"/>
                  <a:pt x="1085698" y="60811"/>
                </a:cubicBezTo>
                <a:lnTo>
                  <a:pt x="1093732" y="62837"/>
                </a:lnTo>
                <a:lnTo>
                  <a:pt x="1103104" y="60282"/>
                </a:lnTo>
                <a:lnTo>
                  <a:pt x="1126035" y="45107"/>
                </a:lnTo>
                <a:cubicBezTo>
                  <a:pt x="1136842" y="41184"/>
                  <a:pt x="1148653" y="39844"/>
                  <a:pt x="1160368" y="41859"/>
                </a:cubicBezTo>
                <a:cubicBezTo>
                  <a:pt x="1178176" y="44922"/>
                  <a:pt x="1193759" y="55312"/>
                  <a:pt x="1204172" y="67703"/>
                </a:cubicBezTo>
                <a:lnTo>
                  <a:pt x="1258619" y="59724"/>
                </a:lnTo>
                <a:cubicBezTo>
                  <a:pt x="1258619" y="59724"/>
                  <a:pt x="1262983" y="62402"/>
                  <a:pt x="1271873" y="66822"/>
                </a:cubicBezTo>
                <a:cubicBezTo>
                  <a:pt x="1280952" y="64530"/>
                  <a:pt x="1289709" y="64109"/>
                  <a:pt x="1299082" y="65722"/>
                </a:cubicBezTo>
                <a:cubicBezTo>
                  <a:pt x="1325324" y="70236"/>
                  <a:pt x="1344467" y="87982"/>
                  <a:pt x="1353109" y="110667"/>
                </a:cubicBezTo>
                <a:cubicBezTo>
                  <a:pt x="1354046" y="110828"/>
                  <a:pt x="1355760" y="112087"/>
                  <a:pt x="1356697" y="112248"/>
                </a:cubicBezTo>
                <a:cubicBezTo>
                  <a:pt x="1365615" y="110892"/>
                  <a:pt x="1375310" y="110633"/>
                  <a:pt x="1383745" y="112084"/>
                </a:cubicBezTo>
                <a:cubicBezTo>
                  <a:pt x="1392180" y="113535"/>
                  <a:pt x="1399517" y="115761"/>
                  <a:pt x="1406532" y="119857"/>
                </a:cubicBezTo>
                <a:cubicBezTo>
                  <a:pt x="1420649" y="110724"/>
                  <a:pt x="1437870" y="105977"/>
                  <a:pt x="1455677" y="109041"/>
                </a:cubicBezTo>
                <a:cubicBezTo>
                  <a:pt x="1494105" y="115651"/>
                  <a:pt x="1518784" y="151694"/>
                  <a:pt x="1513282" y="189291"/>
                </a:cubicBezTo>
                <a:cubicBezTo>
                  <a:pt x="1526403" y="191548"/>
                  <a:pt x="1537943" y="197387"/>
                  <a:pt x="1547287" y="204776"/>
                </a:cubicBezTo>
                <a:cubicBezTo>
                  <a:pt x="1562048" y="191898"/>
                  <a:pt x="1582402" y="185764"/>
                  <a:pt x="1603959" y="189473"/>
                </a:cubicBezTo>
                <a:cubicBezTo>
                  <a:pt x="1617081" y="191730"/>
                  <a:pt x="1628815" y="197844"/>
                  <a:pt x="1638330" y="206346"/>
                </a:cubicBezTo>
                <a:lnTo>
                  <a:pt x="1647583" y="220064"/>
                </a:lnTo>
                <a:lnTo>
                  <a:pt x="1683338" y="224127"/>
                </a:lnTo>
                <a:lnTo>
                  <a:pt x="1682893" y="227778"/>
                </a:lnTo>
                <a:cubicBezTo>
                  <a:pt x="1696138" y="225682"/>
                  <a:pt x="1711211" y="223807"/>
                  <a:pt x="1725841" y="225584"/>
                </a:cubicBezTo>
                <a:cubicBezTo>
                  <a:pt x="1762415" y="230026"/>
                  <a:pt x="1791729" y="248411"/>
                  <a:pt x="1812840" y="273210"/>
                </a:cubicBezTo>
                <a:cubicBezTo>
                  <a:pt x="1839275" y="254187"/>
                  <a:pt x="1873966" y="243578"/>
                  <a:pt x="1908711" y="247798"/>
                </a:cubicBezTo>
                <a:cubicBezTo>
                  <a:pt x="1983688" y="256906"/>
                  <a:pt x="2036494" y="326320"/>
                  <a:pt x="2027621" y="399360"/>
                </a:cubicBezTo>
                <a:cubicBezTo>
                  <a:pt x="2102376" y="410295"/>
                  <a:pt x="2153575" y="477661"/>
                  <a:pt x="2144703" y="550701"/>
                </a:cubicBezTo>
                <a:cubicBezTo>
                  <a:pt x="2135608" y="625566"/>
                  <a:pt x="2067940" y="678494"/>
                  <a:pt x="1992964" y="669386"/>
                </a:cubicBezTo>
                <a:cubicBezTo>
                  <a:pt x="1958219" y="665165"/>
                  <a:pt x="1928683" y="648607"/>
                  <a:pt x="1907572" y="623807"/>
                </a:cubicBezTo>
                <a:cubicBezTo>
                  <a:pt x="1881137" y="642831"/>
                  <a:pt x="1846667" y="651614"/>
                  <a:pt x="1811922" y="647394"/>
                </a:cubicBezTo>
                <a:lnTo>
                  <a:pt x="1808264" y="646949"/>
                </a:lnTo>
                <a:cubicBezTo>
                  <a:pt x="1786316" y="705431"/>
                  <a:pt x="1727958" y="742812"/>
                  <a:pt x="1663954" y="735037"/>
                </a:cubicBezTo>
                <a:cubicBezTo>
                  <a:pt x="1618237" y="729483"/>
                  <a:pt x="1579282" y="698810"/>
                  <a:pt x="1559723" y="661228"/>
                </a:cubicBezTo>
                <a:cubicBezTo>
                  <a:pt x="1538498" y="667913"/>
                  <a:pt x="1515666" y="672553"/>
                  <a:pt x="1491894" y="669665"/>
                </a:cubicBezTo>
                <a:cubicBezTo>
                  <a:pt x="1477264" y="667888"/>
                  <a:pt x="1463078" y="662458"/>
                  <a:pt x="1448892" y="657029"/>
                </a:cubicBezTo>
                <a:cubicBezTo>
                  <a:pt x="1423008" y="702061"/>
                  <a:pt x="1369418" y="730758"/>
                  <a:pt x="1314558" y="724094"/>
                </a:cubicBezTo>
                <a:cubicBezTo>
                  <a:pt x="1305414" y="722982"/>
                  <a:pt x="1298099" y="722094"/>
                  <a:pt x="1291006" y="719379"/>
                </a:cubicBezTo>
                <a:cubicBezTo>
                  <a:pt x="1262797" y="753012"/>
                  <a:pt x="1217630" y="773466"/>
                  <a:pt x="1171913" y="767913"/>
                </a:cubicBezTo>
                <a:cubicBezTo>
                  <a:pt x="1137169" y="763692"/>
                  <a:pt x="1106025" y="745086"/>
                  <a:pt x="1084692" y="722112"/>
                </a:cubicBezTo>
                <a:lnTo>
                  <a:pt x="980122" y="742762"/>
                </a:lnTo>
                <a:cubicBezTo>
                  <a:pt x="980122" y="742762"/>
                  <a:pt x="971421" y="737999"/>
                  <a:pt x="953798" y="730299"/>
                </a:cubicBezTo>
                <a:cubicBezTo>
                  <a:pt x="936454" y="735604"/>
                  <a:pt x="919552" y="737256"/>
                  <a:pt x="901264" y="735035"/>
                </a:cubicBezTo>
                <a:cubicBezTo>
                  <a:pt x="850061" y="728815"/>
                  <a:pt x="811328" y="696316"/>
                  <a:pt x="792435" y="653257"/>
                </a:cubicBezTo>
                <a:cubicBezTo>
                  <a:pt x="790606" y="653035"/>
                  <a:pt x="787170" y="650763"/>
                  <a:pt x="785342" y="650541"/>
                </a:cubicBezTo>
                <a:cubicBezTo>
                  <a:pt x="768218" y="654020"/>
                  <a:pt x="749487" y="655450"/>
                  <a:pt x="733029" y="653451"/>
                </a:cubicBezTo>
                <a:cubicBezTo>
                  <a:pt x="716571" y="651452"/>
                  <a:pt x="702162" y="647849"/>
                  <a:pt x="688198" y="640594"/>
                </a:cubicBezTo>
                <a:cubicBezTo>
                  <a:pt x="661763" y="659618"/>
                  <a:pt x="628901" y="670449"/>
                  <a:pt x="594156" y="666229"/>
                </a:cubicBezTo>
                <a:cubicBezTo>
                  <a:pt x="519179" y="657121"/>
                  <a:pt x="467980" y="589754"/>
                  <a:pt x="475024" y="516492"/>
                </a:cubicBezTo>
                <a:cubicBezTo>
                  <a:pt x="449422" y="513382"/>
                  <a:pt x="426536" y="503190"/>
                  <a:pt x="407751" y="489790"/>
                </a:cubicBezTo>
                <a:cubicBezTo>
                  <a:pt x="380429" y="516119"/>
                  <a:pt x="341637" y="529936"/>
                  <a:pt x="299576" y="524827"/>
                </a:cubicBezTo>
                <a:cubicBezTo>
                  <a:pt x="248372" y="518607"/>
                  <a:pt x="206426" y="482011"/>
                  <a:pt x="187754" y="437125"/>
                </a:cubicBezTo>
                <a:cubicBezTo>
                  <a:pt x="168136" y="445860"/>
                  <a:pt x="143697" y="448450"/>
                  <a:pt x="119924" y="445562"/>
                </a:cubicBezTo>
                <a:cubicBezTo>
                  <a:pt x="44948" y="436454"/>
                  <a:pt x="-8080" y="368865"/>
                  <a:pt x="1014" y="293999"/>
                </a:cubicBezTo>
                <a:cubicBezTo>
                  <a:pt x="7669" y="239219"/>
                  <a:pt x="47520" y="194726"/>
                  <a:pt x="98661" y="179745"/>
                </a:cubicBezTo>
                <a:lnTo>
                  <a:pt x="147443" y="175750"/>
                </a:lnTo>
                <a:lnTo>
                  <a:pt x="153578" y="158549"/>
                </a:lnTo>
                <a:lnTo>
                  <a:pt x="159935" y="153803"/>
                </a:lnTo>
                <a:lnTo>
                  <a:pt x="169661" y="124676"/>
                </a:lnTo>
                <a:cubicBezTo>
                  <a:pt x="196013" y="78890"/>
                  <a:pt x="248259" y="49799"/>
                  <a:pt x="304491" y="56629"/>
                </a:cubicBezTo>
                <a:cubicBezTo>
                  <a:pt x="318207" y="58296"/>
                  <a:pt x="331188" y="62189"/>
                  <a:pt x="343033" y="67797"/>
                </a:cubicBezTo>
                <a:lnTo>
                  <a:pt x="352587" y="74259"/>
                </a:lnTo>
                <a:lnTo>
                  <a:pt x="373000" y="69716"/>
                </a:lnTo>
                <a:cubicBezTo>
                  <a:pt x="385383" y="69104"/>
                  <a:pt x="397442" y="71977"/>
                  <a:pt x="408132" y="77274"/>
                </a:cubicBezTo>
                <a:lnTo>
                  <a:pt x="408460" y="77542"/>
                </a:lnTo>
                <a:lnTo>
                  <a:pt x="412295" y="76210"/>
                </a:lnTo>
                <a:cubicBezTo>
                  <a:pt x="425366" y="73629"/>
                  <a:pt x="438902" y="72957"/>
                  <a:pt x="452618" y="74623"/>
                </a:cubicBezTo>
                <a:lnTo>
                  <a:pt x="496363" y="88665"/>
                </a:lnTo>
                <a:lnTo>
                  <a:pt x="519287" y="58259"/>
                </a:lnTo>
                <a:cubicBezTo>
                  <a:pt x="530659" y="49762"/>
                  <a:pt x="544544" y="44364"/>
                  <a:pt x="559403" y="43629"/>
                </a:cubicBezTo>
                <a:cubicBezTo>
                  <a:pt x="564357" y="43384"/>
                  <a:pt x="568320" y="43187"/>
                  <a:pt x="572331" y="43980"/>
                </a:cubicBezTo>
                <a:cubicBezTo>
                  <a:pt x="584230" y="23558"/>
                  <a:pt x="606331" y="8581"/>
                  <a:pt x="631097" y="7355"/>
                </a:cubicBezTo>
                <a:cubicBezTo>
                  <a:pt x="649919" y="6423"/>
                  <a:pt x="668144" y="13453"/>
                  <a:pt x="681561" y="23697"/>
                </a:cubicBezTo>
                <a:lnTo>
                  <a:pt x="735166" y="3193"/>
                </a:lnTo>
                <a:cubicBezTo>
                  <a:pt x="735166" y="3193"/>
                  <a:pt x="740218" y="4926"/>
                  <a:pt x="750272" y="7403"/>
                </a:cubicBezTo>
                <a:cubicBezTo>
                  <a:pt x="758992" y="3005"/>
                  <a:pt x="767810" y="585"/>
                  <a:pt x="777717" y="94"/>
                </a:cubicBezTo>
                <a:cubicBezTo>
                  <a:pt x="805455" y="-1279"/>
                  <a:pt x="828975" y="12430"/>
                  <a:pt x="842932" y="33555"/>
                </a:cubicBezTo>
                <a:cubicBezTo>
                  <a:pt x="843922" y="33506"/>
                  <a:pt x="845953" y="34398"/>
                  <a:pt x="846944" y="34349"/>
                </a:cubicBezTo>
                <a:cubicBezTo>
                  <a:pt x="855713" y="30939"/>
                  <a:pt x="865522" y="28470"/>
                  <a:pt x="874437" y="28029"/>
                </a:cubicBezTo>
                <a:cubicBezTo>
                  <a:pt x="883353" y="27588"/>
                  <a:pt x="891328" y="28184"/>
                  <a:pt x="899401" y="30759"/>
                </a:cubicBezTo>
                <a:cubicBezTo>
                  <a:pt x="911691" y="18251"/>
                  <a:pt x="928141" y="9503"/>
                  <a:pt x="946964" y="8572"/>
                </a:cubicBezTo>
                <a:close/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68" name="任意多边形 67"/>
          <p:cNvSpPr>
            <a:spLocks/>
          </p:cNvSpPr>
          <p:nvPr/>
        </p:nvSpPr>
        <p:spPr bwMode="auto">
          <a:xfrm rot="21184431">
            <a:off x="1993427" y="1257721"/>
            <a:ext cx="636944" cy="228221"/>
          </a:xfrm>
          <a:custGeom>
            <a:avLst/>
            <a:gdLst>
              <a:gd name="connsiteX0" fmla="*/ 946964 w 2145700"/>
              <a:gd name="connsiteY0" fmla="*/ 8572 h 768818"/>
              <a:gd name="connsiteX1" fmla="*/ 1023849 w 2145700"/>
              <a:gd name="connsiteY1" fmla="*/ 77153 h 768818"/>
              <a:gd name="connsiteX2" fmla="*/ 1030484 w 2145700"/>
              <a:gd name="connsiteY2" fmla="*/ 78550 h 768818"/>
              <a:gd name="connsiteX3" fmla="*/ 1045101 w 2145700"/>
              <a:gd name="connsiteY3" fmla="*/ 66113 h 768818"/>
              <a:gd name="connsiteX4" fmla="*/ 1085698 w 2145700"/>
              <a:gd name="connsiteY4" fmla="*/ 60811 h 768818"/>
              <a:gd name="connsiteX5" fmla="*/ 1093732 w 2145700"/>
              <a:gd name="connsiteY5" fmla="*/ 62837 h 768818"/>
              <a:gd name="connsiteX6" fmla="*/ 1103104 w 2145700"/>
              <a:gd name="connsiteY6" fmla="*/ 60282 h 768818"/>
              <a:gd name="connsiteX7" fmla="*/ 1126035 w 2145700"/>
              <a:gd name="connsiteY7" fmla="*/ 45107 h 768818"/>
              <a:gd name="connsiteX8" fmla="*/ 1160368 w 2145700"/>
              <a:gd name="connsiteY8" fmla="*/ 41859 h 768818"/>
              <a:gd name="connsiteX9" fmla="*/ 1204172 w 2145700"/>
              <a:gd name="connsiteY9" fmla="*/ 67703 h 768818"/>
              <a:gd name="connsiteX10" fmla="*/ 1258619 w 2145700"/>
              <a:gd name="connsiteY10" fmla="*/ 59724 h 768818"/>
              <a:gd name="connsiteX11" fmla="*/ 1271873 w 2145700"/>
              <a:gd name="connsiteY11" fmla="*/ 66822 h 768818"/>
              <a:gd name="connsiteX12" fmla="*/ 1299082 w 2145700"/>
              <a:gd name="connsiteY12" fmla="*/ 65722 h 768818"/>
              <a:gd name="connsiteX13" fmla="*/ 1353109 w 2145700"/>
              <a:gd name="connsiteY13" fmla="*/ 110667 h 768818"/>
              <a:gd name="connsiteX14" fmla="*/ 1356697 w 2145700"/>
              <a:gd name="connsiteY14" fmla="*/ 112248 h 768818"/>
              <a:gd name="connsiteX15" fmla="*/ 1383745 w 2145700"/>
              <a:gd name="connsiteY15" fmla="*/ 112084 h 768818"/>
              <a:gd name="connsiteX16" fmla="*/ 1406532 w 2145700"/>
              <a:gd name="connsiteY16" fmla="*/ 119857 h 768818"/>
              <a:gd name="connsiteX17" fmla="*/ 1455677 w 2145700"/>
              <a:gd name="connsiteY17" fmla="*/ 109041 h 768818"/>
              <a:gd name="connsiteX18" fmla="*/ 1513282 w 2145700"/>
              <a:gd name="connsiteY18" fmla="*/ 189291 h 768818"/>
              <a:gd name="connsiteX19" fmla="*/ 1547287 w 2145700"/>
              <a:gd name="connsiteY19" fmla="*/ 204776 h 768818"/>
              <a:gd name="connsiteX20" fmla="*/ 1603959 w 2145700"/>
              <a:gd name="connsiteY20" fmla="*/ 189473 h 768818"/>
              <a:gd name="connsiteX21" fmla="*/ 1638330 w 2145700"/>
              <a:gd name="connsiteY21" fmla="*/ 206346 h 768818"/>
              <a:gd name="connsiteX22" fmla="*/ 1647583 w 2145700"/>
              <a:gd name="connsiteY22" fmla="*/ 220064 h 768818"/>
              <a:gd name="connsiteX23" fmla="*/ 1683338 w 2145700"/>
              <a:gd name="connsiteY23" fmla="*/ 224127 h 768818"/>
              <a:gd name="connsiteX24" fmla="*/ 1682893 w 2145700"/>
              <a:gd name="connsiteY24" fmla="*/ 227778 h 768818"/>
              <a:gd name="connsiteX25" fmla="*/ 1725841 w 2145700"/>
              <a:gd name="connsiteY25" fmla="*/ 225584 h 768818"/>
              <a:gd name="connsiteX26" fmla="*/ 1812840 w 2145700"/>
              <a:gd name="connsiteY26" fmla="*/ 273210 h 768818"/>
              <a:gd name="connsiteX27" fmla="*/ 1908711 w 2145700"/>
              <a:gd name="connsiteY27" fmla="*/ 247798 h 768818"/>
              <a:gd name="connsiteX28" fmla="*/ 2027621 w 2145700"/>
              <a:gd name="connsiteY28" fmla="*/ 399360 h 768818"/>
              <a:gd name="connsiteX29" fmla="*/ 2144703 w 2145700"/>
              <a:gd name="connsiteY29" fmla="*/ 550701 h 768818"/>
              <a:gd name="connsiteX30" fmla="*/ 1992964 w 2145700"/>
              <a:gd name="connsiteY30" fmla="*/ 669386 h 768818"/>
              <a:gd name="connsiteX31" fmla="*/ 1907572 w 2145700"/>
              <a:gd name="connsiteY31" fmla="*/ 623807 h 768818"/>
              <a:gd name="connsiteX32" fmla="*/ 1811922 w 2145700"/>
              <a:gd name="connsiteY32" fmla="*/ 647394 h 768818"/>
              <a:gd name="connsiteX33" fmla="*/ 1808264 w 2145700"/>
              <a:gd name="connsiteY33" fmla="*/ 646949 h 768818"/>
              <a:gd name="connsiteX34" fmla="*/ 1663954 w 2145700"/>
              <a:gd name="connsiteY34" fmla="*/ 735037 h 768818"/>
              <a:gd name="connsiteX35" fmla="*/ 1559723 w 2145700"/>
              <a:gd name="connsiteY35" fmla="*/ 661228 h 768818"/>
              <a:gd name="connsiteX36" fmla="*/ 1491894 w 2145700"/>
              <a:gd name="connsiteY36" fmla="*/ 669665 h 768818"/>
              <a:gd name="connsiteX37" fmla="*/ 1448892 w 2145700"/>
              <a:gd name="connsiteY37" fmla="*/ 657029 h 768818"/>
              <a:gd name="connsiteX38" fmla="*/ 1314558 w 2145700"/>
              <a:gd name="connsiteY38" fmla="*/ 724094 h 768818"/>
              <a:gd name="connsiteX39" fmla="*/ 1291006 w 2145700"/>
              <a:gd name="connsiteY39" fmla="*/ 719379 h 768818"/>
              <a:gd name="connsiteX40" fmla="*/ 1171913 w 2145700"/>
              <a:gd name="connsiteY40" fmla="*/ 767913 h 768818"/>
              <a:gd name="connsiteX41" fmla="*/ 1084692 w 2145700"/>
              <a:gd name="connsiteY41" fmla="*/ 722112 h 768818"/>
              <a:gd name="connsiteX42" fmla="*/ 980122 w 2145700"/>
              <a:gd name="connsiteY42" fmla="*/ 742762 h 768818"/>
              <a:gd name="connsiteX43" fmla="*/ 953798 w 2145700"/>
              <a:gd name="connsiteY43" fmla="*/ 730299 h 768818"/>
              <a:gd name="connsiteX44" fmla="*/ 901264 w 2145700"/>
              <a:gd name="connsiteY44" fmla="*/ 735035 h 768818"/>
              <a:gd name="connsiteX45" fmla="*/ 792435 w 2145700"/>
              <a:gd name="connsiteY45" fmla="*/ 653257 h 768818"/>
              <a:gd name="connsiteX46" fmla="*/ 785342 w 2145700"/>
              <a:gd name="connsiteY46" fmla="*/ 650541 h 768818"/>
              <a:gd name="connsiteX47" fmla="*/ 733029 w 2145700"/>
              <a:gd name="connsiteY47" fmla="*/ 653451 h 768818"/>
              <a:gd name="connsiteX48" fmla="*/ 688198 w 2145700"/>
              <a:gd name="connsiteY48" fmla="*/ 640594 h 768818"/>
              <a:gd name="connsiteX49" fmla="*/ 594156 w 2145700"/>
              <a:gd name="connsiteY49" fmla="*/ 666229 h 768818"/>
              <a:gd name="connsiteX50" fmla="*/ 475024 w 2145700"/>
              <a:gd name="connsiteY50" fmla="*/ 516492 h 768818"/>
              <a:gd name="connsiteX51" fmla="*/ 407751 w 2145700"/>
              <a:gd name="connsiteY51" fmla="*/ 489790 h 768818"/>
              <a:gd name="connsiteX52" fmla="*/ 299576 w 2145700"/>
              <a:gd name="connsiteY52" fmla="*/ 524827 h 768818"/>
              <a:gd name="connsiteX53" fmla="*/ 187754 w 2145700"/>
              <a:gd name="connsiteY53" fmla="*/ 437125 h 768818"/>
              <a:gd name="connsiteX54" fmla="*/ 119924 w 2145700"/>
              <a:gd name="connsiteY54" fmla="*/ 445562 h 768818"/>
              <a:gd name="connsiteX55" fmla="*/ 1014 w 2145700"/>
              <a:gd name="connsiteY55" fmla="*/ 293999 h 768818"/>
              <a:gd name="connsiteX56" fmla="*/ 98661 w 2145700"/>
              <a:gd name="connsiteY56" fmla="*/ 179745 h 768818"/>
              <a:gd name="connsiteX57" fmla="*/ 147443 w 2145700"/>
              <a:gd name="connsiteY57" fmla="*/ 175750 h 768818"/>
              <a:gd name="connsiteX58" fmla="*/ 153578 w 2145700"/>
              <a:gd name="connsiteY58" fmla="*/ 158549 h 768818"/>
              <a:gd name="connsiteX59" fmla="*/ 159935 w 2145700"/>
              <a:gd name="connsiteY59" fmla="*/ 153803 h 768818"/>
              <a:gd name="connsiteX60" fmla="*/ 169661 w 2145700"/>
              <a:gd name="connsiteY60" fmla="*/ 124676 h 768818"/>
              <a:gd name="connsiteX61" fmla="*/ 304491 w 2145700"/>
              <a:gd name="connsiteY61" fmla="*/ 56629 h 768818"/>
              <a:gd name="connsiteX62" fmla="*/ 343033 w 2145700"/>
              <a:gd name="connsiteY62" fmla="*/ 67797 h 768818"/>
              <a:gd name="connsiteX63" fmla="*/ 352587 w 2145700"/>
              <a:gd name="connsiteY63" fmla="*/ 74259 h 768818"/>
              <a:gd name="connsiteX64" fmla="*/ 373000 w 2145700"/>
              <a:gd name="connsiteY64" fmla="*/ 69716 h 768818"/>
              <a:gd name="connsiteX65" fmla="*/ 408132 w 2145700"/>
              <a:gd name="connsiteY65" fmla="*/ 77274 h 768818"/>
              <a:gd name="connsiteX66" fmla="*/ 408460 w 2145700"/>
              <a:gd name="connsiteY66" fmla="*/ 77542 h 768818"/>
              <a:gd name="connsiteX67" fmla="*/ 412295 w 2145700"/>
              <a:gd name="connsiteY67" fmla="*/ 76210 h 768818"/>
              <a:gd name="connsiteX68" fmla="*/ 452618 w 2145700"/>
              <a:gd name="connsiteY68" fmla="*/ 74623 h 768818"/>
              <a:gd name="connsiteX69" fmla="*/ 496363 w 2145700"/>
              <a:gd name="connsiteY69" fmla="*/ 88665 h 768818"/>
              <a:gd name="connsiteX70" fmla="*/ 519287 w 2145700"/>
              <a:gd name="connsiteY70" fmla="*/ 58259 h 768818"/>
              <a:gd name="connsiteX71" fmla="*/ 559403 w 2145700"/>
              <a:gd name="connsiteY71" fmla="*/ 43629 h 768818"/>
              <a:gd name="connsiteX72" fmla="*/ 572331 w 2145700"/>
              <a:gd name="connsiteY72" fmla="*/ 43980 h 768818"/>
              <a:gd name="connsiteX73" fmla="*/ 631097 w 2145700"/>
              <a:gd name="connsiteY73" fmla="*/ 7355 h 768818"/>
              <a:gd name="connsiteX74" fmla="*/ 681561 w 2145700"/>
              <a:gd name="connsiteY74" fmla="*/ 23697 h 768818"/>
              <a:gd name="connsiteX75" fmla="*/ 735166 w 2145700"/>
              <a:gd name="connsiteY75" fmla="*/ 3193 h 768818"/>
              <a:gd name="connsiteX76" fmla="*/ 750272 w 2145700"/>
              <a:gd name="connsiteY76" fmla="*/ 7403 h 768818"/>
              <a:gd name="connsiteX77" fmla="*/ 777717 w 2145700"/>
              <a:gd name="connsiteY77" fmla="*/ 94 h 768818"/>
              <a:gd name="connsiteX78" fmla="*/ 842932 w 2145700"/>
              <a:gd name="connsiteY78" fmla="*/ 33555 h 768818"/>
              <a:gd name="connsiteX79" fmla="*/ 846944 w 2145700"/>
              <a:gd name="connsiteY79" fmla="*/ 34349 h 768818"/>
              <a:gd name="connsiteX80" fmla="*/ 874437 w 2145700"/>
              <a:gd name="connsiteY80" fmla="*/ 28029 h 768818"/>
              <a:gd name="connsiteX81" fmla="*/ 899401 w 2145700"/>
              <a:gd name="connsiteY81" fmla="*/ 30759 h 768818"/>
              <a:gd name="connsiteX82" fmla="*/ 946964 w 2145700"/>
              <a:gd name="connsiteY82" fmla="*/ 8572 h 768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2145700" h="768818">
                <a:moveTo>
                  <a:pt x="946964" y="8572"/>
                </a:moveTo>
                <a:cubicBezTo>
                  <a:pt x="987581" y="6560"/>
                  <a:pt x="1020899" y="37634"/>
                  <a:pt x="1023849" y="77153"/>
                </a:cubicBezTo>
                <a:lnTo>
                  <a:pt x="1030484" y="78550"/>
                </a:lnTo>
                <a:lnTo>
                  <a:pt x="1045101" y="66113"/>
                </a:lnTo>
                <a:cubicBezTo>
                  <a:pt x="1057519" y="60540"/>
                  <a:pt x="1071640" y="58392"/>
                  <a:pt x="1085698" y="60811"/>
                </a:cubicBezTo>
                <a:lnTo>
                  <a:pt x="1093732" y="62837"/>
                </a:lnTo>
                <a:lnTo>
                  <a:pt x="1103104" y="60282"/>
                </a:lnTo>
                <a:lnTo>
                  <a:pt x="1126035" y="45107"/>
                </a:lnTo>
                <a:cubicBezTo>
                  <a:pt x="1136842" y="41184"/>
                  <a:pt x="1148653" y="39844"/>
                  <a:pt x="1160368" y="41859"/>
                </a:cubicBezTo>
                <a:cubicBezTo>
                  <a:pt x="1178176" y="44922"/>
                  <a:pt x="1193759" y="55312"/>
                  <a:pt x="1204172" y="67703"/>
                </a:cubicBezTo>
                <a:lnTo>
                  <a:pt x="1258619" y="59724"/>
                </a:lnTo>
                <a:cubicBezTo>
                  <a:pt x="1258619" y="59724"/>
                  <a:pt x="1262983" y="62402"/>
                  <a:pt x="1271873" y="66822"/>
                </a:cubicBezTo>
                <a:cubicBezTo>
                  <a:pt x="1280952" y="64530"/>
                  <a:pt x="1289709" y="64109"/>
                  <a:pt x="1299082" y="65722"/>
                </a:cubicBezTo>
                <a:cubicBezTo>
                  <a:pt x="1325324" y="70236"/>
                  <a:pt x="1344467" y="87982"/>
                  <a:pt x="1353109" y="110667"/>
                </a:cubicBezTo>
                <a:cubicBezTo>
                  <a:pt x="1354046" y="110828"/>
                  <a:pt x="1355760" y="112087"/>
                  <a:pt x="1356697" y="112248"/>
                </a:cubicBezTo>
                <a:cubicBezTo>
                  <a:pt x="1365615" y="110892"/>
                  <a:pt x="1375310" y="110633"/>
                  <a:pt x="1383745" y="112084"/>
                </a:cubicBezTo>
                <a:cubicBezTo>
                  <a:pt x="1392180" y="113535"/>
                  <a:pt x="1399517" y="115761"/>
                  <a:pt x="1406532" y="119857"/>
                </a:cubicBezTo>
                <a:cubicBezTo>
                  <a:pt x="1420649" y="110724"/>
                  <a:pt x="1437870" y="105977"/>
                  <a:pt x="1455677" y="109041"/>
                </a:cubicBezTo>
                <a:cubicBezTo>
                  <a:pt x="1494105" y="115651"/>
                  <a:pt x="1518784" y="151694"/>
                  <a:pt x="1513282" y="189291"/>
                </a:cubicBezTo>
                <a:cubicBezTo>
                  <a:pt x="1526403" y="191548"/>
                  <a:pt x="1537943" y="197387"/>
                  <a:pt x="1547287" y="204776"/>
                </a:cubicBezTo>
                <a:cubicBezTo>
                  <a:pt x="1562048" y="191898"/>
                  <a:pt x="1582402" y="185764"/>
                  <a:pt x="1603959" y="189473"/>
                </a:cubicBezTo>
                <a:cubicBezTo>
                  <a:pt x="1617081" y="191730"/>
                  <a:pt x="1628815" y="197844"/>
                  <a:pt x="1638330" y="206346"/>
                </a:cubicBezTo>
                <a:lnTo>
                  <a:pt x="1647583" y="220064"/>
                </a:lnTo>
                <a:lnTo>
                  <a:pt x="1683338" y="224127"/>
                </a:lnTo>
                <a:lnTo>
                  <a:pt x="1682893" y="227778"/>
                </a:lnTo>
                <a:cubicBezTo>
                  <a:pt x="1696138" y="225682"/>
                  <a:pt x="1711211" y="223807"/>
                  <a:pt x="1725841" y="225584"/>
                </a:cubicBezTo>
                <a:cubicBezTo>
                  <a:pt x="1762415" y="230026"/>
                  <a:pt x="1791729" y="248411"/>
                  <a:pt x="1812840" y="273210"/>
                </a:cubicBezTo>
                <a:cubicBezTo>
                  <a:pt x="1839275" y="254187"/>
                  <a:pt x="1873966" y="243578"/>
                  <a:pt x="1908711" y="247798"/>
                </a:cubicBezTo>
                <a:cubicBezTo>
                  <a:pt x="1983688" y="256906"/>
                  <a:pt x="2036494" y="326320"/>
                  <a:pt x="2027621" y="399360"/>
                </a:cubicBezTo>
                <a:cubicBezTo>
                  <a:pt x="2102376" y="410295"/>
                  <a:pt x="2153575" y="477661"/>
                  <a:pt x="2144703" y="550701"/>
                </a:cubicBezTo>
                <a:cubicBezTo>
                  <a:pt x="2135608" y="625566"/>
                  <a:pt x="2067940" y="678494"/>
                  <a:pt x="1992964" y="669386"/>
                </a:cubicBezTo>
                <a:cubicBezTo>
                  <a:pt x="1958219" y="665165"/>
                  <a:pt x="1928683" y="648607"/>
                  <a:pt x="1907572" y="623807"/>
                </a:cubicBezTo>
                <a:cubicBezTo>
                  <a:pt x="1881137" y="642831"/>
                  <a:pt x="1846667" y="651614"/>
                  <a:pt x="1811922" y="647394"/>
                </a:cubicBezTo>
                <a:lnTo>
                  <a:pt x="1808264" y="646949"/>
                </a:lnTo>
                <a:cubicBezTo>
                  <a:pt x="1786316" y="705431"/>
                  <a:pt x="1727958" y="742812"/>
                  <a:pt x="1663954" y="735037"/>
                </a:cubicBezTo>
                <a:cubicBezTo>
                  <a:pt x="1618237" y="729483"/>
                  <a:pt x="1579282" y="698810"/>
                  <a:pt x="1559723" y="661228"/>
                </a:cubicBezTo>
                <a:cubicBezTo>
                  <a:pt x="1538498" y="667913"/>
                  <a:pt x="1515666" y="672553"/>
                  <a:pt x="1491894" y="669665"/>
                </a:cubicBezTo>
                <a:cubicBezTo>
                  <a:pt x="1477264" y="667888"/>
                  <a:pt x="1463078" y="662458"/>
                  <a:pt x="1448892" y="657029"/>
                </a:cubicBezTo>
                <a:cubicBezTo>
                  <a:pt x="1423008" y="702061"/>
                  <a:pt x="1369418" y="730758"/>
                  <a:pt x="1314558" y="724094"/>
                </a:cubicBezTo>
                <a:cubicBezTo>
                  <a:pt x="1305414" y="722982"/>
                  <a:pt x="1298099" y="722094"/>
                  <a:pt x="1291006" y="719379"/>
                </a:cubicBezTo>
                <a:cubicBezTo>
                  <a:pt x="1262797" y="753012"/>
                  <a:pt x="1217630" y="773466"/>
                  <a:pt x="1171913" y="767913"/>
                </a:cubicBezTo>
                <a:cubicBezTo>
                  <a:pt x="1137169" y="763692"/>
                  <a:pt x="1106025" y="745086"/>
                  <a:pt x="1084692" y="722112"/>
                </a:cubicBezTo>
                <a:lnTo>
                  <a:pt x="980122" y="742762"/>
                </a:lnTo>
                <a:cubicBezTo>
                  <a:pt x="980122" y="742762"/>
                  <a:pt x="971421" y="737999"/>
                  <a:pt x="953798" y="730299"/>
                </a:cubicBezTo>
                <a:cubicBezTo>
                  <a:pt x="936454" y="735604"/>
                  <a:pt x="919552" y="737256"/>
                  <a:pt x="901264" y="735035"/>
                </a:cubicBezTo>
                <a:cubicBezTo>
                  <a:pt x="850061" y="728815"/>
                  <a:pt x="811328" y="696316"/>
                  <a:pt x="792435" y="653257"/>
                </a:cubicBezTo>
                <a:cubicBezTo>
                  <a:pt x="790606" y="653035"/>
                  <a:pt x="787170" y="650763"/>
                  <a:pt x="785342" y="650541"/>
                </a:cubicBezTo>
                <a:cubicBezTo>
                  <a:pt x="768218" y="654020"/>
                  <a:pt x="749487" y="655450"/>
                  <a:pt x="733029" y="653451"/>
                </a:cubicBezTo>
                <a:cubicBezTo>
                  <a:pt x="716571" y="651452"/>
                  <a:pt x="702162" y="647849"/>
                  <a:pt x="688198" y="640594"/>
                </a:cubicBezTo>
                <a:cubicBezTo>
                  <a:pt x="661763" y="659618"/>
                  <a:pt x="628901" y="670449"/>
                  <a:pt x="594156" y="666229"/>
                </a:cubicBezTo>
                <a:cubicBezTo>
                  <a:pt x="519179" y="657121"/>
                  <a:pt x="467980" y="589754"/>
                  <a:pt x="475024" y="516492"/>
                </a:cubicBezTo>
                <a:cubicBezTo>
                  <a:pt x="449422" y="513382"/>
                  <a:pt x="426536" y="503190"/>
                  <a:pt x="407751" y="489790"/>
                </a:cubicBezTo>
                <a:cubicBezTo>
                  <a:pt x="380429" y="516119"/>
                  <a:pt x="341637" y="529936"/>
                  <a:pt x="299576" y="524827"/>
                </a:cubicBezTo>
                <a:cubicBezTo>
                  <a:pt x="248372" y="518607"/>
                  <a:pt x="206426" y="482011"/>
                  <a:pt x="187754" y="437125"/>
                </a:cubicBezTo>
                <a:cubicBezTo>
                  <a:pt x="168136" y="445860"/>
                  <a:pt x="143697" y="448450"/>
                  <a:pt x="119924" y="445562"/>
                </a:cubicBezTo>
                <a:cubicBezTo>
                  <a:pt x="44948" y="436454"/>
                  <a:pt x="-8080" y="368865"/>
                  <a:pt x="1014" y="293999"/>
                </a:cubicBezTo>
                <a:cubicBezTo>
                  <a:pt x="7669" y="239219"/>
                  <a:pt x="47520" y="194726"/>
                  <a:pt x="98661" y="179745"/>
                </a:cubicBezTo>
                <a:lnTo>
                  <a:pt x="147443" y="175750"/>
                </a:lnTo>
                <a:lnTo>
                  <a:pt x="153578" y="158549"/>
                </a:lnTo>
                <a:lnTo>
                  <a:pt x="159935" y="153803"/>
                </a:lnTo>
                <a:lnTo>
                  <a:pt x="169661" y="124676"/>
                </a:lnTo>
                <a:cubicBezTo>
                  <a:pt x="196013" y="78890"/>
                  <a:pt x="248259" y="49799"/>
                  <a:pt x="304491" y="56629"/>
                </a:cubicBezTo>
                <a:cubicBezTo>
                  <a:pt x="318207" y="58296"/>
                  <a:pt x="331188" y="62189"/>
                  <a:pt x="343033" y="67797"/>
                </a:cubicBezTo>
                <a:lnTo>
                  <a:pt x="352587" y="74259"/>
                </a:lnTo>
                <a:lnTo>
                  <a:pt x="373000" y="69716"/>
                </a:lnTo>
                <a:cubicBezTo>
                  <a:pt x="385383" y="69104"/>
                  <a:pt x="397442" y="71977"/>
                  <a:pt x="408132" y="77274"/>
                </a:cubicBezTo>
                <a:lnTo>
                  <a:pt x="408460" y="77542"/>
                </a:lnTo>
                <a:lnTo>
                  <a:pt x="412295" y="76210"/>
                </a:lnTo>
                <a:cubicBezTo>
                  <a:pt x="425366" y="73629"/>
                  <a:pt x="438902" y="72957"/>
                  <a:pt x="452618" y="74623"/>
                </a:cubicBezTo>
                <a:lnTo>
                  <a:pt x="496363" y="88665"/>
                </a:lnTo>
                <a:lnTo>
                  <a:pt x="519287" y="58259"/>
                </a:lnTo>
                <a:cubicBezTo>
                  <a:pt x="530659" y="49762"/>
                  <a:pt x="544544" y="44364"/>
                  <a:pt x="559403" y="43629"/>
                </a:cubicBezTo>
                <a:cubicBezTo>
                  <a:pt x="564357" y="43384"/>
                  <a:pt x="568320" y="43187"/>
                  <a:pt x="572331" y="43980"/>
                </a:cubicBezTo>
                <a:cubicBezTo>
                  <a:pt x="584230" y="23558"/>
                  <a:pt x="606331" y="8581"/>
                  <a:pt x="631097" y="7355"/>
                </a:cubicBezTo>
                <a:cubicBezTo>
                  <a:pt x="649919" y="6423"/>
                  <a:pt x="668144" y="13453"/>
                  <a:pt x="681561" y="23697"/>
                </a:cubicBezTo>
                <a:lnTo>
                  <a:pt x="735166" y="3193"/>
                </a:lnTo>
                <a:cubicBezTo>
                  <a:pt x="735166" y="3193"/>
                  <a:pt x="740218" y="4926"/>
                  <a:pt x="750272" y="7403"/>
                </a:cubicBezTo>
                <a:cubicBezTo>
                  <a:pt x="758992" y="3005"/>
                  <a:pt x="767810" y="585"/>
                  <a:pt x="777717" y="94"/>
                </a:cubicBezTo>
                <a:cubicBezTo>
                  <a:pt x="805455" y="-1279"/>
                  <a:pt x="828975" y="12430"/>
                  <a:pt x="842932" y="33555"/>
                </a:cubicBezTo>
                <a:cubicBezTo>
                  <a:pt x="843922" y="33506"/>
                  <a:pt x="845953" y="34398"/>
                  <a:pt x="846944" y="34349"/>
                </a:cubicBezTo>
                <a:cubicBezTo>
                  <a:pt x="855713" y="30939"/>
                  <a:pt x="865522" y="28470"/>
                  <a:pt x="874437" y="28029"/>
                </a:cubicBezTo>
                <a:cubicBezTo>
                  <a:pt x="883353" y="27588"/>
                  <a:pt x="891328" y="28184"/>
                  <a:pt x="899401" y="30759"/>
                </a:cubicBezTo>
                <a:cubicBezTo>
                  <a:pt x="911691" y="18251"/>
                  <a:pt x="928141" y="9503"/>
                  <a:pt x="946964" y="857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69" name="任意多边形 68"/>
          <p:cNvSpPr>
            <a:spLocks/>
          </p:cNvSpPr>
          <p:nvPr/>
        </p:nvSpPr>
        <p:spPr bwMode="auto">
          <a:xfrm rot="21184431">
            <a:off x="-1274512" y="725780"/>
            <a:ext cx="2202524" cy="789178"/>
          </a:xfrm>
          <a:custGeom>
            <a:avLst/>
            <a:gdLst>
              <a:gd name="connsiteX0" fmla="*/ 946964 w 2145700"/>
              <a:gd name="connsiteY0" fmla="*/ 8572 h 768818"/>
              <a:gd name="connsiteX1" fmla="*/ 1023849 w 2145700"/>
              <a:gd name="connsiteY1" fmla="*/ 77153 h 768818"/>
              <a:gd name="connsiteX2" fmla="*/ 1030484 w 2145700"/>
              <a:gd name="connsiteY2" fmla="*/ 78550 h 768818"/>
              <a:gd name="connsiteX3" fmla="*/ 1045101 w 2145700"/>
              <a:gd name="connsiteY3" fmla="*/ 66113 h 768818"/>
              <a:gd name="connsiteX4" fmla="*/ 1085698 w 2145700"/>
              <a:gd name="connsiteY4" fmla="*/ 60811 h 768818"/>
              <a:gd name="connsiteX5" fmla="*/ 1093732 w 2145700"/>
              <a:gd name="connsiteY5" fmla="*/ 62837 h 768818"/>
              <a:gd name="connsiteX6" fmla="*/ 1103104 w 2145700"/>
              <a:gd name="connsiteY6" fmla="*/ 60282 h 768818"/>
              <a:gd name="connsiteX7" fmla="*/ 1126035 w 2145700"/>
              <a:gd name="connsiteY7" fmla="*/ 45107 h 768818"/>
              <a:gd name="connsiteX8" fmla="*/ 1160368 w 2145700"/>
              <a:gd name="connsiteY8" fmla="*/ 41859 h 768818"/>
              <a:gd name="connsiteX9" fmla="*/ 1204172 w 2145700"/>
              <a:gd name="connsiteY9" fmla="*/ 67703 h 768818"/>
              <a:gd name="connsiteX10" fmla="*/ 1258619 w 2145700"/>
              <a:gd name="connsiteY10" fmla="*/ 59724 h 768818"/>
              <a:gd name="connsiteX11" fmla="*/ 1271873 w 2145700"/>
              <a:gd name="connsiteY11" fmla="*/ 66822 h 768818"/>
              <a:gd name="connsiteX12" fmla="*/ 1299082 w 2145700"/>
              <a:gd name="connsiteY12" fmla="*/ 65722 h 768818"/>
              <a:gd name="connsiteX13" fmla="*/ 1353109 w 2145700"/>
              <a:gd name="connsiteY13" fmla="*/ 110667 h 768818"/>
              <a:gd name="connsiteX14" fmla="*/ 1356697 w 2145700"/>
              <a:gd name="connsiteY14" fmla="*/ 112248 h 768818"/>
              <a:gd name="connsiteX15" fmla="*/ 1383745 w 2145700"/>
              <a:gd name="connsiteY15" fmla="*/ 112084 h 768818"/>
              <a:gd name="connsiteX16" fmla="*/ 1406532 w 2145700"/>
              <a:gd name="connsiteY16" fmla="*/ 119857 h 768818"/>
              <a:gd name="connsiteX17" fmla="*/ 1455677 w 2145700"/>
              <a:gd name="connsiteY17" fmla="*/ 109041 h 768818"/>
              <a:gd name="connsiteX18" fmla="*/ 1513282 w 2145700"/>
              <a:gd name="connsiteY18" fmla="*/ 189291 h 768818"/>
              <a:gd name="connsiteX19" fmla="*/ 1547287 w 2145700"/>
              <a:gd name="connsiteY19" fmla="*/ 204776 h 768818"/>
              <a:gd name="connsiteX20" fmla="*/ 1603959 w 2145700"/>
              <a:gd name="connsiteY20" fmla="*/ 189473 h 768818"/>
              <a:gd name="connsiteX21" fmla="*/ 1638330 w 2145700"/>
              <a:gd name="connsiteY21" fmla="*/ 206346 h 768818"/>
              <a:gd name="connsiteX22" fmla="*/ 1647583 w 2145700"/>
              <a:gd name="connsiteY22" fmla="*/ 220064 h 768818"/>
              <a:gd name="connsiteX23" fmla="*/ 1683338 w 2145700"/>
              <a:gd name="connsiteY23" fmla="*/ 224127 h 768818"/>
              <a:gd name="connsiteX24" fmla="*/ 1682893 w 2145700"/>
              <a:gd name="connsiteY24" fmla="*/ 227778 h 768818"/>
              <a:gd name="connsiteX25" fmla="*/ 1725841 w 2145700"/>
              <a:gd name="connsiteY25" fmla="*/ 225584 h 768818"/>
              <a:gd name="connsiteX26" fmla="*/ 1812840 w 2145700"/>
              <a:gd name="connsiteY26" fmla="*/ 273210 h 768818"/>
              <a:gd name="connsiteX27" fmla="*/ 1908711 w 2145700"/>
              <a:gd name="connsiteY27" fmla="*/ 247798 h 768818"/>
              <a:gd name="connsiteX28" fmla="*/ 2027621 w 2145700"/>
              <a:gd name="connsiteY28" fmla="*/ 399360 h 768818"/>
              <a:gd name="connsiteX29" fmla="*/ 2144703 w 2145700"/>
              <a:gd name="connsiteY29" fmla="*/ 550701 h 768818"/>
              <a:gd name="connsiteX30" fmla="*/ 1992964 w 2145700"/>
              <a:gd name="connsiteY30" fmla="*/ 669386 h 768818"/>
              <a:gd name="connsiteX31" fmla="*/ 1907572 w 2145700"/>
              <a:gd name="connsiteY31" fmla="*/ 623807 h 768818"/>
              <a:gd name="connsiteX32" fmla="*/ 1811922 w 2145700"/>
              <a:gd name="connsiteY32" fmla="*/ 647394 h 768818"/>
              <a:gd name="connsiteX33" fmla="*/ 1808264 w 2145700"/>
              <a:gd name="connsiteY33" fmla="*/ 646949 h 768818"/>
              <a:gd name="connsiteX34" fmla="*/ 1663954 w 2145700"/>
              <a:gd name="connsiteY34" fmla="*/ 735037 h 768818"/>
              <a:gd name="connsiteX35" fmla="*/ 1559723 w 2145700"/>
              <a:gd name="connsiteY35" fmla="*/ 661228 h 768818"/>
              <a:gd name="connsiteX36" fmla="*/ 1491894 w 2145700"/>
              <a:gd name="connsiteY36" fmla="*/ 669665 h 768818"/>
              <a:gd name="connsiteX37" fmla="*/ 1448892 w 2145700"/>
              <a:gd name="connsiteY37" fmla="*/ 657029 h 768818"/>
              <a:gd name="connsiteX38" fmla="*/ 1314558 w 2145700"/>
              <a:gd name="connsiteY38" fmla="*/ 724094 h 768818"/>
              <a:gd name="connsiteX39" fmla="*/ 1291006 w 2145700"/>
              <a:gd name="connsiteY39" fmla="*/ 719379 h 768818"/>
              <a:gd name="connsiteX40" fmla="*/ 1171913 w 2145700"/>
              <a:gd name="connsiteY40" fmla="*/ 767913 h 768818"/>
              <a:gd name="connsiteX41" fmla="*/ 1084692 w 2145700"/>
              <a:gd name="connsiteY41" fmla="*/ 722112 h 768818"/>
              <a:gd name="connsiteX42" fmla="*/ 980122 w 2145700"/>
              <a:gd name="connsiteY42" fmla="*/ 742762 h 768818"/>
              <a:gd name="connsiteX43" fmla="*/ 953798 w 2145700"/>
              <a:gd name="connsiteY43" fmla="*/ 730299 h 768818"/>
              <a:gd name="connsiteX44" fmla="*/ 901264 w 2145700"/>
              <a:gd name="connsiteY44" fmla="*/ 735035 h 768818"/>
              <a:gd name="connsiteX45" fmla="*/ 792435 w 2145700"/>
              <a:gd name="connsiteY45" fmla="*/ 653257 h 768818"/>
              <a:gd name="connsiteX46" fmla="*/ 785342 w 2145700"/>
              <a:gd name="connsiteY46" fmla="*/ 650541 h 768818"/>
              <a:gd name="connsiteX47" fmla="*/ 733029 w 2145700"/>
              <a:gd name="connsiteY47" fmla="*/ 653451 h 768818"/>
              <a:gd name="connsiteX48" fmla="*/ 688198 w 2145700"/>
              <a:gd name="connsiteY48" fmla="*/ 640594 h 768818"/>
              <a:gd name="connsiteX49" fmla="*/ 594156 w 2145700"/>
              <a:gd name="connsiteY49" fmla="*/ 666229 h 768818"/>
              <a:gd name="connsiteX50" fmla="*/ 475024 w 2145700"/>
              <a:gd name="connsiteY50" fmla="*/ 516492 h 768818"/>
              <a:gd name="connsiteX51" fmla="*/ 407751 w 2145700"/>
              <a:gd name="connsiteY51" fmla="*/ 489790 h 768818"/>
              <a:gd name="connsiteX52" fmla="*/ 299576 w 2145700"/>
              <a:gd name="connsiteY52" fmla="*/ 524827 h 768818"/>
              <a:gd name="connsiteX53" fmla="*/ 187754 w 2145700"/>
              <a:gd name="connsiteY53" fmla="*/ 437125 h 768818"/>
              <a:gd name="connsiteX54" fmla="*/ 119924 w 2145700"/>
              <a:gd name="connsiteY54" fmla="*/ 445562 h 768818"/>
              <a:gd name="connsiteX55" fmla="*/ 1014 w 2145700"/>
              <a:gd name="connsiteY55" fmla="*/ 293999 h 768818"/>
              <a:gd name="connsiteX56" fmla="*/ 98661 w 2145700"/>
              <a:gd name="connsiteY56" fmla="*/ 179745 h 768818"/>
              <a:gd name="connsiteX57" fmla="*/ 147443 w 2145700"/>
              <a:gd name="connsiteY57" fmla="*/ 175750 h 768818"/>
              <a:gd name="connsiteX58" fmla="*/ 153578 w 2145700"/>
              <a:gd name="connsiteY58" fmla="*/ 158549 h 768818"/>
              <a:gd name="connsiteX59" fmla="*/ 159935 w 2145700"/>
              <a:gd name="connsiteY59" fmla="*/ 153803 h 768818"/>
              <a:gd name="connsiteX60" fmla="*/ 169661 w 2145700"/>
              <a:gd name="connsiteY60" fmla="*/ 124676 h 768818"/>
              <a:gd name="connsiteX61" fmla="*/ 304491 w 2145700"/>
              <a:gd name="connsiteY61" fmla="*/ 56629 h 768818"/>
              <a:gd name="connsiteX62" fmla="*/ 343033 w 2145700"/>
              <a:gd name="connsiteY62" fmla="*/ 67797 h 768818"/>
              <a:gd name="connsiteX63" fmla="*/ 352587 w 2145700"/>
              <a:gd name="connsiteY63" fmla="*/ 74259 h 768818"/>
              <a:gd name="connsiteX64" fmla="*/ 373000 w 2145700"/>
              <a:gd name="connsiteY64" fmla="*/ 69716 h 768818"/>
              <a:gd name="connsiteX65" fmla="*/ 408132 w 2145700"/>
              <a:gd name="connsiteY65" fmla="*/ 77274 h 768818"/>
              <a:gd name="connsiteX66" fmla="*/ 408460 w 2145700"/>
              <a:gd name="connsiteY66" fmla="*/ 77542 h 768818"/>
              <a:gd name="connsiteX67" fmla="*/ 412295 w 2145700"/>
              <a:gd name="connsiteY67" fmla="*/ 76210 h 768818"/>
              <a:gd name="connsiteX68" fmla="*/ 452618 w 2145700"/>
              <a:gd name="connsiteY68" fmla="*/ 74623 h 768818"/>
              <a:gd name="connsiteX69" fmla="*/ 496363 w 2145700"/>
              <a:gd name="connsiteY69" fmla="*/ 88665 h 768818"/>
              <a:gd name="connsiteX70" fmla="*/ 519287 w 2145700"/>
              <a:gd name="connsiteY70" fmla="*/ 58259 h 768818"/>
              <a:gd name="connsiteX71" fmla="*/ 559403 w 2145700"/>
              <a:gd name="connsiteY71" fmla="*/ 43629 h 768818"/>
              <a:gd name="connsiteX72" fmla="*/ 572331 w 2145700"/>
              <a:gd name="connsiteY72" fmla="*/ 43980 h 768818"/>
              <a:gd name="connsiteX73" fmla="*/ 631097 w 2145700"/>
              <a:gd name="connsiteY73" fmla="*/ 7355 h 768818"/>
              <a:gd name="connsiteX74" fmla="*/ 681561 w 2145700"/>
              <a:gd name="connsiteY74" fmla="*/ 23697 h 768818"/>
              <a:gd name="connsiteX75" fmla="*/ 735166 w 2145700"/>
              <a:gd name="connsiteY75" fmla="*/ 3193 h 768818"/>
              <a:gd name="connsiteX76" fmla="*/ 750272 w 2145700"/>
              <a:gd name="connsiteY76" fmla="*/ 7403 h 768818"/>
              <a:gd name="connsiteX77" fmla="*/ 777717 w 2145700"/>
              <a:gd name="connsiteY77" fmla="*/ 94 h 768818"/>
              <a:gd name="connsiteX78" fmla="*/ 842932 w 2145700"/>
              <a:gd name="connsiteY78" fmla="*/ 33555 h 768818"/>
              <a:gd name="connsiteX79" fmla="*/ 846944 w 2145700"/>
              <a:gd name="connsiteY79" fmla="*/ 34349 h 768818"/>
              <a:gd name="connsiteX80" fmla="*/ 874437 w 2145700"/>
              <a:gd name="connsiteY80" fmla="*/ 28029 h 768818"/>
              <a:gd name="connsiteX81" fmla="*/ 899401 w 2145700"/>
              <a:gd name="connsiteY81" fmla="*/ 30759 h 768818"/>
              <a:gd name="connsiteX82" fmla="*/ 946964 w 2145700"/>
              <a:gd name="connsiteY82" fmla="*/ 8572 h 768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2145700" h="768818">
                <a:moveTo>
                  <a:pt x="946964" y="8572"/>
                </a:moveTo>
                <a:cubicBezTo>
                  <a:pt x="987581" y="6560"/>
                  <a:pt x="1020899" y="37634"/>
                  <a:pt x="1023849" y="77153"/>
                </a:cubicBezTo>
                <a:lnTo>
                  <a:pt x="1030484" y="78550"/>
                </a:lnTo>
                <a:lnTo>
                  <a:pt x="1045101" y="66113"/>
                </a:lnTo>
                <a:cubicBezTo>
                  <a:pt x="1057519" y="60540"/>
                  <a:pt x="1071640" y="58392"/>
                  <a:pt x="1085698" y="60811"/>
                </a:cubicBezTo>
                <a:lnTo>
                  <a:pt x="1093732" y="62837"/>
                </a:lnTo>
                <a:lnTo>
                  <a:pt x="1103104" y="60282"/>
                </a:lnTo>
                <a:lnTo>
                  <a:pt x="1126035" y="45107"/>
                </a:lnTo>
                <a:cubicBezTo>
                  <a:pt x="1136842" y="41184"/>
                  <a:pt x="1148653" y="39844"/>
                  <a:pt x="1160368" y="41859"/>
                </a:cubicBezTo>
                <a:cubicBezTo>
                  <a:pt x="1178176" y="44922"/>
                  <a:pt x="1193759" y="55312"/>
                  <a:pt x="1204172" y="67703"/>
                </a:cubicBezTo>
                <a:lnTo>
                  <a:pt x="1258619" y="59724"/>
                </a:lnTo>
                <a:cubicBezTo>
                  <a:pt x="1258619" y="59724"/>
                  <a:pt x="1262983" y="62402"/>
                  <a:pt x="1271873" y="66822"/>
                </a:cubicBezTo>
                <a:cubicBezTo>
                  <a:pt x="1280952" y="64530"/>
                  <a:pt x="1289709" y="64109"/>
                  <a:pt x="1299082" y="65722"/>
                </a:cubicBezTo>
                <a:cubicBezTo>
                  <a:pt x="1325324" y="70236"/>
                  <a:pt x="1344467" y="87982"/>
                  <a:pt x="1353109" y="110667"/>
                </a:cubicBezTo>
                <a:cubicBezTo>
                  <a:pt x="1354046" y="110828"/>
                  <a:pt x="1355760" y="112087"/>
                  <a:pt x="1356697" y="112248"/>
                </a:cubicBezTo>
                <a:cubicBezTo>
                  <a:pt x="1365615" y="110892"/>
                  <a:pt x="1375310" y="110633"/>
                  <a:pt x="1383745" y="112084"/>
                </a:cubicBezTo>
                <a:cubicBezTo>
                  <a:pt x="1392180" y="113535"/>
                  <a:pt x="1399517" y="115761"/>
                  <a:pt x="1406532" y="119857"/>
                </a:cubicBezTo>
                <a:cubicBezTo>
                  <a:pt x="1420649" y="110724"/>
                  <a:pt x="1437870" y="105977"/>
                  <a:pt x="1455677" y="109041"/>
                </a:cubicBezTo>
                <a:cubicBezTo>
                  <a:pt x="1494105" y="115651"/>
                  <a:pt x="1518784" y="151694"/>
                  <a:pt x="1513282" y="189291"/>
                </a:cubicBezTo>
                <a:cubicBezTo>
                  <a:pt x="1526403" y="191548"/>
                  <a:pt x="1537943" y="197387"/>
                  <a:pt x="1547287" y="204776"/>
                </a:cubicBezTo>
                <a:cubicBezTo>
                  <a:pt x="1562048" y="191898"/>
                  <a:pt x="1582402" y="185764"/>
                  <a:pt x="1603959" y="189473"/>
                </a:cubicBezTo>
                <a:cubicBezTo>
                  <a:pt x="1617081" y="191730"/>
                  <a:pt x="1628815" y="197844"/>
                  <a:pt x="1638330" y="206346"/>
                </a:cubicBezTo>
                <a:lnTo>
                  <a:pt x="1647583" y="220064"/>
                </a:lnTo>
                <a:lnTo>
                  <a:pt x="1683338" y="224127"/>
                </a:lnTo>
                <a:lnTo>
                  <a:pt x="1682893" y="227778"/>
                </a:lnTo>
                <a:cubicBezTo>
                  <a:pt x="1696138" y="225682"/>
                  <a:pt x="1711211" y="223807"/>
                  <a:pt x="1725841" y="225584"/>
                </a:cubicBezTo>
                <a:cubicBezTo>
                  <a:pt x="1762415" y="230026"/>
                  <a:pt x="1791729" y="248411"/>
                  <a:pt x="1812840" y="273210"/>
                </a:cubicBezTo>
                <a:cubicBezTo>
                  <a:pt x="1839275" y="254187"/>
                  <a:pt x="1873966" y="243578"/>
                  <a:pt x="1908711" y="247798"/>
                </a:cubicBezTo>
                <a:cubicBezTo>
                  <a:pt x="1983688" y="256906"/>
                  <a:pt x="2036494" y="326320"/>
                  <a:pt x="2027621" y="399360"/>
                </a:cubicBezTo>
                <a:cubicBezTo>
                  <a:pt x="2102376" y="410295"/>
                  <a:pt x="2153575" y="477661"/>
                  <a:pt x="2144703" y="550701"/>
                </a:cubicBezTo>
                <a:cubicBezTo>
                  <a:pt x="2135608" y="625566"/>
                  <a:pt x="2067940" y="678494"/>
                  <a:pt x="1992964" y="669386"/>
                </a:cubicBezTo>
                <a:cubicBezTo>
                  <a:pt x="1958219" y="665165"/>
                  <a:pt x="1928683" y="648607"/>
                  <a:pt x="1907572" y="623807"/>
                </a:cubicBezTo>
                <a:cubicBezTo>
                  <a:pt x="1881137" y="642831"/>
                  <a:pt x="1846667" y="651614"/>
                  <a:pt x="1811922" y="647394"/>
                </a:cubicBezTo>
                <a:lnTo>
                  <a:pt x="1808264" y="646949"/>
                </a:lnTo>
                <a:cubicBezTo>
                  <a:pt x="1786316" y="705431"/>
                  <a:pt x="1727958" y="742812"/>
                  <a:pt x="1663954" y="735037"/>
                </a:cubicBezTo>
                <a:cubicBezTo>
                  <a:pt x="1618237" y="729483"/>
                  <a:pt x="1579282" y="698810"/>
                  <a:pt x="1559723" y="661228"/>
                </a:cubicBezTo>
                <a:cubicBezTo>
                  <a:pt x="1538498" y="667913"/>
                  <a:pt x="1515666" y="672553"/>
                  <a:pt x="1491894" y="669665"/>
                </a:cubicBezTo>
                <a:cubicBezTo>
                  <a:pt x="1477264" y="667888"/>
                  <a:pt x="1463078" y="662458"/>
                  <a:pt x="1448892" y="657029"/>
                </a:cubicBezTo>
                <a:cubicBezTo>
                  <a:pt x="1423008" y="702061"/>
                  <a:pt x="1369418" y="730758"/>
                  <a:pt x="1314558" y="724094"/>
                </a:cubicBezTo>
                <a:cubicBezTo>
                  <a:pt x="1305414" y="722982"/>
                  <a:pt x="1298099" y="722094"/>
                  <a:pt x="1291006" y="719379"/>
                </a:cubicBezTo>
                <a:cubicBezTo>
                  <a:pt x="1262797" y="753012"/>
                  <a:pt x="1217630" y="773466"/>
                  <a:pt x="1171913" y="767913"/>
                </a:cubicBezTo>
                <a:cubicBezTo>
                  <a:pt x="1137169" y="763692"/>
                  <a:pt x="1106025" y="745086"/>
                  <a:pt x="1084692" y="722112"/>
                </a:cubicBezTo>
                <a:lnTo>
                  <a:pt x="980122" y="742762"/>
                </a:lnTo>
                <a:cubicBezTo>
                  <a:pt x="980122" y="742762"/>
                  <a:pt x="971421" y="737999"/>
                  <a:pt x="953798" y="730299"/>
                </a:cubicBezTo>
                <a:cubicBezTo>
                  <a:pt x="936454" y="735604"/>
                  <a:pt x="919552" y="737256"/>
                  <a:pt x="901264" y="735035"/>
                </a:cubicBezTo>
                <a:cubicBezTo>
                  <a:pt x="850061" y="728815"/>
                  <a:pt x="811328" y="696316"/>
                  <a:pt x="792435" y="653257"/>
                </a:cubicBezTo>
                <a:cubicBezTo>
                  <a:pt x="790606" y="653035"/>
                  <a:pt x="787170" y="650763"/>
                  <a:pt x="785342" y="650541"/>
                </a:cubicBezTo>
                <a:cubicBezTo>
                  <a:pt x="768218" y="654020"/>
                  <a:pt x="749487" y="655450"/>
                  <a:pt x="733029" y="653451"/>
                </a:cubicBezTo>
                <a:cubicBezTo>
                  <a:pt x="716571" y="651452"/>
                  <a:pt x="702162" y="647849"/>
                  <a:pt x="688198" y="640594"/>
                </a:cubicBezTo>
                <a:cubicBezTo>
                  <a:pt x="661763" y="659618"/>
                  <a:pt x="628901" y="670449"/>
                  <a:pt x="594156" y="666229"/>
                </a:cubicBezTo>
                <a:cubicBezTo>
                  <a:pt x="519179" y="657121"/>
                  <a:pt x="467980" y="589754"/>
                  <a:pt x="475024" y="516492"/>
                </a:cubicBezTo>
                <a:cubicBezTo>
                  <a:pt x="449422" y="513382"/>
                  <a:pt x="426536" y="503190"/>
                  <a:pt x="407751" y="489790"/>
                </a:cubicBezTo>
                <a:cubicBezTo>
                  <a:pt x="380429" y="516119"/>
                  <a:pt x="341637" y="529936"/>
                  <a:pt x="299576" y="524827"/>
                </a:cubicBezTo>
                <a:cubicBezTo>
                  <a:pt x="248372" y="518607"/>
                  <a:pt x="206426" y="482011"/>
                  <a:pt x="187754" y="437125"/>
                </a:cubicBezTo>
                <a:cubicBezTo>
                  <a:pt x="168136" y="445860"/>
                  <a:pt x="143697" y="448450"/>
                  <a:pt x="119924" y="445562"/>
                </a:cubicBezTo>
                <a:cubicBezTo>
                  <a:pt x="44948" y="436454"/>
                  <a:pt x="-8080" y="368865"/>
                  <a:pt x="1014" y="293999"/>
                </a:cubicBezTo>
                <a:cubicBezTo>
                  <a:pt x="7669" y="239219"/>
                  <a:pt x="47520" y="194726"/>
                  <a:pt x="98661" y="179745"/>
                </a:cubicBezTo>
                <a:lnTo>
                  <a:pt x="147443" y="175750"/>
                </a:lnTo>
                <a:lnTo>
                  <a:pt x="153578" y="158549"/>
                </a:lnTo>
                <a:lnTo>
                  <a:pt x="159935" y="153803"/>
                </a:lnTo>
                <a:lnTo>
                  <a:pt x="169661" y="124676"/>
                </a:lnTo>
                <a:cubicBezTo>
                  <a:pt x="196013" y="78890"/>
                  <a:pt x="248259" y="49799"/>
                  <a:pt x="304491" y="56629"/>
                </a:cubicBezTo>
                <a:cubicBezTo>
                  <a:pt x="318207" y="58296"/>
                  <a:pt x="331188" y="62189"/>
                  <a:pt x="343033" y="67797"/>
                </a:cubicBezTo>
                <a:lnTo>
                  <a:pt x="352587" y="74259"/>
                </a:lnTo>
                <a:lnTo>
                  <a:pt x="373000" y="69716"/>
                </a:lnTo>
                <a:cubicBezTo>
                  <a:pt x="385383" y="69104"/>
                  <a:pt x="397442" y="71977"/>
                  <a:pt x="408132" y="77274"/>
                </a:cubicBezTo>
                <a:lnTo>
                  <a:pt x="408460" y="77542"/>
                </a:lnTo>
                <a:lnTo>
                  <a:pt x="412295" y="76210"/>
                </a:lnTo>
                <a:cubicBezTo>
                  <a:pt x="425366" y="73629"/>
                  <a:pt x="438902" y="72957"/>
                  <a:pt x="452618" y="74623"/>
                </a:cubicBezTo>
                <a:lnTo>
                  <a:pt x="496363" y="88665"/>
                </a:lnTo>
                <a:lnTo>
                  <a:pt x="519287" y="58259"/>
                </a:lnTo>
                <a:cubicBezTo>
                  <a:pt x="530659" y="49762"/>
                  <a:pt x="544544" y="44364"/>
                  <a:pt x="559403" y="43629"/>
                </a:cubicBezTo>
                <a:cubicBezTo>
                  <a:pt x="564357" y="43384"/>
                  <a:pt x="568320" y="43187"/>
                  <a:pt x="572331" y="43980"/>
                </a:cubicBezTo>
                <a:cubicBezTo>
                  <a:pt x="584230" y="23558"/>
                  <a:pt x="606331" y="8581"/>
                  <a:pt x="631097" y="7355"/>
                </a:cubicBezTo>
                <a:cubicBezTo>
                  <a:pt x="649919" y="6423"/>
                  <a:pt x="668144" y="13453"/>
                  <a:pt x="681561" y="23697"/>
                </a:cubicBezTo>
                <a:lnTo>
                  <a:pt x="735166" y="3193"/>
                </a:lnTo>
                <a:cubicBezTo>
                  <a:pt x="735166" y="3193"/>
                  <a:pt x="740218" y="4926"/>
                  <a:pt x="750272" y="7403"/>
                </a:cubicBezTo>
                <a:cubicBezTo>
                  <a:pt x="758992" y="3005"/>
                  <a:pt x="767810" y="585"/>
                  <a:pt x="777717" y="94"/>
                </a:cubicBezTo>
                <a:cubicBezTo>
                  <a:pt x="805455" y="-1279"/>
                  <a:pt x="828975" y="12430"/>
                  <a:pt x="842932" y="33555"/>
                </a:cubicBezTo>
                <a:cubicBezTo>
                  <a:pt x="843922" y="33506"/>
                  <a:pt x="845953" y="34398"/>
                  <a:pt x="846944" y="34349"/>
                </a:cubicBezTo>
                <a:cubicBezTo>
                  <a:pt x="855713" y="30939"/>
                  <a:pt x="865522" y="28470"/>
                  <a:pt x="874437" y="28029"/>
                </a:cubicBezTo>
                <a:cubicBezTo>
                  <a:pt x="883353" y="27588"/>
                  <a:pt x="891328" y="28184"/>
                  <a:pt x="899401" y="30759"/>
                </a:cubicBezTo>
                <a:cubicBezTo>
                  <a:pt x="911691" y="18251"/>
                  <a:pt x="928141" y="9503"/>
                  <a:pt x="946964" y="8572"/>
                </a:cubicBezTo>
                <a:close/>
              </a:path>
            </a:pathLst>
          </a:custGeom>
          <a:solidFill>
            <a:srgbClr val="FE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-2891388" y="-89151"/>
            <a:ext cx="7331196" cy="6846711"/>
            <a:chOff x="348500" y="3067179"/>
            <a:chExt cx="7331196" cy="6846711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2"/>
            <a:srcRect b="33857"/>
            <a:stretch>
              <a:fillRect/>
            </a:stretch>
          </p:blipFill>
          <p:spPr>
            <a:xfrm rot="1966801" flipH="1">
              <a:off x="348500" y="3067179"/>
              <a:ext cx="6129533" cy="6846711"/>
            </a:xfrm>
            <a:custGeom>
              <a:avLst/>
              <a:gdLst>
                <a:gd name="connsiteX0" fmla="*/ 6129533 w 6129533"/>
                <a:gd name="connsiteY0" fmla="*/ 0 h 6846711"/>
                <a:gd name="connsiteX1" fmla="*/ 0 w 6129533"/>
                <a:gd name="connsiteY1" fmla="*/ 0 h 6846711"/>
                <a:gd name="connsiteX2" fmla="*/ 0 w 6129533"/>
                <a:gd name="connsiteY2" fmla="*/ 2899522 h 6846711"/>
                <a:gd name="connsiteX3" fmla="*/ 6129533 w 6129533"/>
                <a:gd name="connsiteY3" fmla="*/ 6846711 h 6846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9533" h="6846711">
                  <a:moveTo>
                    <a:pt x="6129533" y="0"/>
                  </a:moveTo>
                  <a:lnTo>
                    <a:pt x="0" y="0"/>
                  </a:lnTo>
                  <a:lnTo>
                    <a:pt x="0" y="2899522"/>
                  </a:lnTo>
                  <a:lnTo>
                    <a:pt x="6129533" y="6846711"/>
                  </a:lnTo>
                  <a:close/>
                </a:path>
              </a:pathLst>
            </a:custGeom>
          </p:spPr>
        </p:pic>
        <p:grpSp>
          <p:nvGrpSpPr>
            <p:cNvPr id="97" name="组合 96"/>
            <p:cNvGrpSpPr/>
            <p:nvPr/>
          </p:nvGrpSpPr>
          <p:grpSpPr>
            <a:xfrm rot="4601614">
              <a:off x="5810841" y="3370545"/>
              <a:ext cx="1579380" cy="2158330"/>
              <a:chOff x="4665540" y="787776"/>
              <a:chExt cx="1624013" cy="2219324"/>
            </a:xfrm>
          </p:grpSpPr>
          <p:sp>
            <p:nvSpPr>
              <p:cNvPr id="75" name="Freeform 142"/>
              <p:cNvSpPr>
                <a:spLocks/>
              </p:cNvSpPr>
              <p:nvPr/>
            </p:nvSpPr>
            <p:spPr bwMode="auto">
              <a:xfrm>
                <a:off x="5760915" y="2561012"/>
                <a:ext cx="17463" cy="41275"/>
              </a:xfrm>
              <a:custGeom>
                <a:avLst/>
                <a:gdLst>
                  <a:gd name="T0" fmla="*/ 0 w 11"/>
                  <a:gd name="T1" fmla="*/ 0 h 26"/>
                  <a:gd name="T2" fmla="*/ 11 w 11"/>
                  <a:gd name="T3" fmla="*/ 26 h 26"/>
                  <a:gd name="T4" fmla="*/ 0 w 11"/>
                  <a:gd name="T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26">
                    <a:moveTo>
                      <a:pt x="0" y="0"/>
                    </a:moveTo>
                    <a:lnTo>
                      <a:pt x="11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B4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143"/>
              <p:cNvSpPr>
                <a:spLocks/>
              </p:cNvSpPr>
              <p:nvPr/>
            </p:nvSpPr>
            <p:spPr bwMode="auto">
              <a:xfrm>
                <a:off x="5760915" y="2561012"/>
                <a:ext cx="17463" cy="41275"/>
              </a:xfrm>
              <a:custGeom>
                <a:avLst/>
                <a:gdLst>
                  <a:gd name="T0" fmla="*/ 0 w 11"/>
                  <a:gd name="T1" fmla="*/ 0 h 26"/>
                  <a:gd name="T2" fmla="*/ 11 w 11"/>
                  <a:gd name="T3" fmla="*/ 26 h 26"/>
                  <a:gd name="T4" fmla="*/ 0 w 11"/>
                  <a:gd name="T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26">
                    <a:moveTo>
                      <a:pt x="0" y="0"/>
                    </a:moveTo>
                    <a:lnTo>
                      <a:pt x="11" y="26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144"/>
              <p:cNvSpPr>
                <a:spLocks/>
              </p:cNvSpPr>
              <p:nvPr/>
            </p:nvSpPr>
            <p:spPr bwMode="auto">
              <a:xfrm>
                <a:off x="5799015" y="2129212"/>
                <a:ext cx="490538" cy="441325"/>
              </a:xfrm>
              <a:custGeom>
                <a:avLst/>
                <a:gdLst>
                  <a:gd name="T0" fmla="*/ 225 w 287"/>
                  <a:gd name="T1" fmla="*/ 59 h 259"/>
                  <a:gd name="T2" fmla="*/ 17 w 287"/>
                  <a:gd name="T3" fmla="*/ 0 h 259"/>
                  <a:gd name="T4" fmla="*/ 21 w 287"/>
                  <a:gd name="T5" fmla="*/ 128 h 259"/>
                  <a:gd name="T6" fmla="*/ 0 w 287"/>
                  <a:gd name="T7" fmla="*/ 259 h 259"/>
                  <a:gd name="T8" fmla="*/ 173 w 287"/>
                  <a:gd name="T9" fmla="*/ 251 h 259"/>
                  <a:gd name="T10" fmla="*/ 287 w 287"/>
                  <a:gd name="T11" fmla="*/ 201 h 259"/>
                  <a:gd name="T12" fmla="*/ 225 w 287"/>
                  <a:gd name="T13" fmla="*/ 59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7" h="259">
                    <a:moveTo>
                      <a:pt x="225" y="59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8" y="8"/>
                      <a:pt x="24" y="83"/>
                      <a:pt x="21" y="128"/>
                    </a:cubicBezTo>
                    <a:cubicBezTo>
                      <a:pt x="18" y="167"/>
                      <a:pt x="7" y="227"/>
                      <a:pt x="0" y="259"/>
                    </a:cubicBezTo>
                    <a:cubicBezTo>
                      <a:pt x="36" y="238"/>
                      <a:pt x="121" y="198"/>
                      <a:pt x="173" y="251"/>
                    </a:cubicBezTo>
                    <a:cubicBezTo>
                      <a:pt x="287" y="201"/>
                      <a:pt x="287" y="201"/>
                      <a:pt x="287" y="201"/>
                    </a:cubicBezTo>
                    <a:cubicBezTo>
                      <a:pt x="225" y="59"/>
                      <a:pt x="225" y="59"/>
                      <a:pt x="225" y="59"/>
                    </a:cubicBezTo>
                  </a:path>
                </a:pathLst>
              </a:custGeom>
              <a:solidFill>
                <a:srgbClr val="EF4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145"/>
              <p:cNvSpPr>
                <a:spLocks/>
              </p:cNvSpPr>
              <p:nvPr/>
            </p:nvSpPr>
            <p:spPr bwMode="auto">
              <a:xfrm>
                <a:off x="5760915" y="2137150"/>
                <a:ext cx="68263" cy="423862"/>
              </a:xfrm>
              <a:custGeom>
                <a:avLst/>
                <a:gdLst>
                  <a:gd name="T0" fmla="*/ 22 w 40"/>
                  <a:gd name="T1" fmla="*/ 0 h 248"/>
                  <a:gd name="T2" fmla="*/ 0 w 40"/>
                  <a:gd name="T3" fmla="*/ 247 h 248"/>
                  <a:gd name="T4" fmla="*/ 0 w 40"/>
                  <a:gd name="T5" fmla="*/ 247 h 248"/>
                  <a:gd name="T6" fmla="*/ 0 w 40"/>
                  <a:gd name="T7" fmla="*/ 248 h 248"/>
                  <a:gd name="T8" fmla="*/ 0 w 40"/>
                  <a:gd name="T9" fmla="*/ 247 h 248"/>
                  <a:gd name="T10" fmla="*/ 23 w 40"/>
                  <a:gd name="T11" fmla="*/ 1 h 248"/>
                  <a:gd name="T12" fmla="*/ 40 w 40"/>
                  <a:gd name="T13" fmla="*/ 6 h 248"/>
                  <a:gd name="T14" fmla="*/ 40 w 40"/>
                  <a:gd name="T15" fmla="*/ 5 h 248"/>
                  <a:gd name="T16" fmla="*/ 40 w 40"/>
                  <a:gd name="T17" fmla="*/ 5 h 248"/>
                  <a:gd name="T18" fmla="*/ 22 w 40"/>
                  <a:gd name="T19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" h="248">
                    <a:moveTo>
                      <a:pt x="22" y="0"/>
                    </a:moveTo>
                    <a:cubicBezTo>
                      <a:pt x="32" y="96"/>
                      <a:pt x="24" y="181"/>
                      <a:pt x="0" y="247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48"/>
                      <a:pt x="0" y="248"/>
                      <a:pt x="0" y="248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25" y="182"/>
                      <a:pt x="32" y="96"/>
                      <a:pt x="23" y="1"/>
                    </a:cubicBezTo>
                    <a:cubicBezTo>
                      <a:pt x="40" y="6"/>
                      <a:pt x="40" y="6"/>
                      <a:pt x="40" y="6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146"/>
              <p:cNvSpPr>
                <a:spLocks/>
              </p:cNvSpPr>
              <p:nvPr/>
            </p:nvSpPr>
            <p:spPr bwMode="auto">
              <a:xfrm>
                <a:off x="5760915" y="2138737"/>
                <a:ext cx="79375" cy="463550"/>
              </a:xfrm>
              <a:custGeom>
                <a:avLst/>
                <a:gdLst>
                  <a:gd name="T0" fmla="*/ 23 w 47"/>
                  <a:gd name="T1" fmla="*/ 264 h 272"/>
                  <a:gd name="T2" fmla="*/ 44 w 47"/>
                  <a:gd name="T3" fmla="*/ 133 h 272"/>
                  <a:gd name="T4" fmla="*/ 40 w 47"/>
                  <a:gd name="T5" fmla="*/ 5 h 272"/>
                  <a:gd name="T6" fmla="*/ 23 w 47"/>
                  <a:gd name="T7" fmla="*/ 0 h 272"/>
                  <a:gd name="T8" fmla="*/ 0 w 47"/>
                  <a:gd name="T9" fmla="*/ 246 h 272"/>
                  <a:gd name="T10" fmla="*/ 0 w 47"/>
                  <a:gd name="T11" fmla="*/ 247 h 272"/>
                  <a:gd name="T12" fmla="*/ 11 w 47"/>
                  <a:gd name="T13" fmla="*/ 272 h 272"/>
                  <a:gd name="T14" fmla="*/ 23 w 47"/>
                  <a:gd name="T15" fmla="*/ 264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" h="272">
                    <a:moveTo>
                      <a:pt x="23" y="264"/>
                    </a:moveTo>
                    <a:cubicBezTo>
                      <a:pt x="30" y="232"/>
                      <a:pt x="41" y="172"/>
                      <a:pt x="44" y="133"/>
                    </a:cubicBezTo>
                    <a:cubicBezTo>
                      <a:pt x="47" y="88"/>
                      <a:pt x="41" y="13"/>
                      <a:pt x="40" y="5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32" y="95"/>
                      <a:pt x="25" y="181"/>
                      <a:pt x="0" y="246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11" y="272"/>
                      <a:pt x="11" y="272"/>
                      <a:pt x="11" y="272"/>
                    </a:cubicBezTo>
                    <a:cubicBezTo>
                      <a:pt x="14" y="270"/>
                      <a:pt x="18" y="267"/>
                      <a:pt x="23" y="264"/>
                    </a:cubicBezTo>
                    <a:close/>
                  </a:path>
                </a:pathLst>
              </a:custGeom>
              <a:solidFill>
                <a:srgbClr val="CB4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147"/>
              <p:cNvSpPr>
                <a:spLocks/>
              </p:cNvSpPr>
              <p:nvPr/>
            </p:nvSpPr>
            <p:spPr bwMode="auto">
              <a:xfrm>
                <a:off x="5760915" y="2138737"/>
                <a:ext cx="79375" cy="463550"/>
              </a:xfrm>
              <a:custGeom>
                <a:avLst/>
                <a:gdLst>
                  <a:gd name="T0" fmla="*/ 23 w 47"/>
                  <a:gd name="T1" fmla="*/ 264 h 272"/>
                  <a:gd name="T2" fmla="*/ 44 w 47"/>
                  <a:gd name="T3" fmla="*/ 133 h 272"/>
                  <a:gd name="T4" fmla="*/ 40 w 47"/>
                  <a:gd name="T5" fmla="*/ 5 h 272"/>
                  <a:gd name="T6" fmla="*/ 23 w 47"/>
                  <a:gd name="T7" fmla="*/ 0 h 272"/>
                  <a:gd name="T8" fmla="*/ 0 w 47"/>
                  <a:gd name="T9" fmla="*/ 246 h 272"/>
                  <a:gd name="T10" fmla="*/ 0 w 47"/>
                  <a:gd name="T11" fmla="*/ 247 h 272"/>
                  <a:gd name="T12" fmla="*/ 11 w 47"/>
                  <a:gd name="T13" fmla="*/ 272 h 272"/>
                  <a:gd name="T14" fmla="*/ 23 w 47"/>
                  <a:gd name="T15" fmla="*/ 264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" h="272">
                    <a:moveTo>
                      <a:pt x="23" y="264"/>
                    </a:moveTo>
                    <a:cubicBezTo>
                      <a:pt x="30" y="232"/>
                      <a:pt x="41" y="172"/>
                      <a:pt x="44" y="133"/>
                    </a:cubicBezTo>
                    <a:cubicBezTo>
                      <a:pt x="47" y="88"/>
                      <a:pt x="41" y="13"/>
                      <a:pt x="40" y="5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32" y="95"/>
                      <a:pt x="25" y="181"/>
                      <a:pt x="0" y="246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11" y="272"/>
                      <a:pt x="11" y="272"/>
                      <a:pt x="11" y="272"/>
                    </a:cubicBezTo>
                    <a:cubicBezTo>
                      <a:pt x="14" y="270"/>
                      <a:pt x="18" y="267"/>
                      <a:pt x="23" y="264"/>
                    </a:cubicBezTo>
                    <a:close/>
                  </a:path>
                </a:pathLst>
              </a:custGeom>
              <a:solidFill>
                <a:srgbClr val="C62E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148"/>
              <p:cNvSpPr>
                <a:spLocks/>
              </p:cNvSpPr>
              <p:nvPr/>
            </p:nvSpPr>
            <p:spPr bwMode="auto">
              <a:xfrm>
                <a:off x="5778377" y="2602287"/>
                <a:ext cx="4763" cy="7937"/>
              </a:xfrm>
              <a:custGeom>
                <a:avLst/>
                <a:gdLst>
                  <a:gd name="T0" fmla="*/ 0 w 3"/>
                  <a:gd name="T1" fmla="*/ 0 h 5"/>
                  <a:gd name="T2" fmla="*/ 0 w 3"/>
                  <a:gd name="T3" fmla="*/ 0 h 5"/>
                  <a:gd name="T4" fmla="*/ 3 w 3"/>
                  <a:gd name="T5" fmla="*/ 5 h 5"/>
                  <a:gd name="T6" fmla="*/ 0 w 3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lnTo>
                      <a:pt x="0" y="0"/>
                    </a:lnTo>
                    <a:lnTo>
                      <a:pt x="3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B4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149"/>
              <p:cNvSpPr>
                <a:spLocks/>
              </p:cNvSpPr>
              <p:nvPr/>
            </p:nvSpPr>
            <p:spPr bwMode="auto">
              <a:xfrm>
                <a:off x="4844927" y="787776"/>
                <a:ext cx="1001713" cy="1827211"/>
              </a:xfrm>
              <a:custGeom>
                <a:avLst/>
                <a:gdLst>
                  <a:gd name="T0" fmla="*/ 0 w 588"/>
                  <a:gd name="T1" fmla="*/ 1 h 1072"/>
                  <a:gd name="T2" fmla="*/ 1 w 588"/>
                  <a:gd name="T3" fmla="*/ 1 h 1072"/>
                  <a:gd name="T4" fmla="*/ 471 w 588"/>
                  <a:gd name="T5" fmla="*/ 463 h 1072"/>
                  <a:gd name="T6" fmla="*/ 537 w 588"/>
                  <a:gd name="T7" fmla="*/ 1040 h 1072"/>
                  <a:gd name="T8" fmla="*/ 522 w 588"/>
                  <a:gd name="T9" fmla="*/ 1046 h 1072"/>
                  <a:gd name="T10" fmla="*/ 500 w 588"/>
                  <a:gd name="T11" fmla="*/ 1056 h 1072"/>
                  <a:gd name="T12" fmla="*/ 464 w 588"/>
                  <a:gd name="T13" fmla="*/ 1072 h 1072"/>
                  <a:gd name="T14" fmla="*/ 441 w 588"/>
                  <a:gd name="T15" fmla="*/ 1017 h 1072"/>
                  <a:gd name="T16" fmla="*/ 417 w 588"/>
                  <a:gd name="T17" fmla="*/ 963 h 1072"/>
                  <a:gd name="T18" fmla="*/ 378 w 588"/>
                  <a:gd name="T19" fmla="*/ 872 h 1072"/>
                  <a:gd name="T20" fmla="*/ 378 w 588"/>
                  <a:gd name="T21" fmla="*/ 872 h 1072"/>
                  <a:gd name="T22" fmla="*/ 459 w 588"/>
                  <a:gd name="T23" fmla="*/ 666 h 1072"/>
                  <a:gd name="T24" fmla="*/ 253 w 588"/>
                  <a:gd name="T25" fmla="*/ 585 h 1072"/>
                  <a:gd name="T26" fmla="*/ 0 w 588"/>
                  <a:gd name="T27" fmla="*/ 1 h 10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88" h="1072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54" y="0"/>
                      <a:pt x="351" y="188"/>
                      <a:pt x="471" y="463"/>
                    </a:cubicBezTo>
                    <a:cubicBezTo>
                      <a:pt x="568" y="684"/>
                      <a:pt x="588" y="904"/>
                      <a:pt x="537" y="1040"/>
                    </a:cubicBezTo>
                    <a:cubicBezTo>
                      <a:pt x="522" y="1046"/>
                      <a:pt x="522" y="1046"/>
                      <a:pt x="522" y="1046"/>
                    </a:cubicBezTo>
                    <a:cubicBezTo>
                      <a:pt x="500" y="1056"/>
                      <a:pt x="500" y="1056"/>
                      <a:pt x="500" y="1056"/>
                    </a:cubicBezTo>
                    <a:cubicBezTo>
                      <a:pt x="464" y="1072"/>
                      <a:pt x="464" y="1072"/>
                      <a:pt x="464" y="1072"/>
                    </a:cubicBezTo>
                    <a:cubicBezTo>
                      <a:pt x="441" y="1017"/>
                      <a:pt x="441" y="1017"/>
                      <a:pt x="441" y="1017"/>
                    </a:cubicBezTo>
                    <a:cubicBezTo>
                      <a:pt x="417" y="963"/>
                      <a:pt x="417" y="963"/>
                      <a:pt x="417" y="963"/>
                    </a:cubicBezTo>
                    <a:cubicBezTo>
                      <a:pt x="378" y="872"/>
                      <a:pt x="378" y="872"/>
                      <a:pt x="378" y="872"/>
                    </a:cubicBezTo>
                    <a:cubicBezTo>
                      <a:pt x="378" y="872"/>
                      <a:pt x="378" y="872"/>
                      <a:pt x="378" y="872"/>
                    </a:cubicBezTo>
                    <a:cubicBezTo>
                      <a:pt x="458" y="837"/>
                      <a:pt x="494" y="745"/>
                      <a:pt x="459" y="666"/>
                    </a:cubicBezTo>
                    <a:cubicBezTo>
                      <a:pt x="425" y="586"/>
                      <a:pt x="333" y="550"/>
                      <a:pt x="253" y="585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EF43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150"/>
              <p:cNvSpPr>
                <a:spLocks/>
              </p:cNvSpPr>
              <p:nvPr/>
            </p:nvSpPr>
            <p:spPr bwMode="auto">
              <a:xfrm>
                <a:off x="5275140" y="1724400"/>
                <a:ext cx="411163" cy="549275"/>
              </a:xfrm>
              <a:custGeom>
                <a:avLst/>
                <a:gdLst>
                  <a:gd name="T0" fmla="*/ 114 w 241"/>
                  <a:gd name="T1" fmla="*/ 295 h 322"/>
                  <a:gd name="T2" fmla="*/ 180 w 241"/>
                  <a:gd name="T3" fmla="*/ 127 h 322"/>
                  <a:gd name="T4" fmla="*/ 12 w 241"/>
                  <a:gd name="T5" fmla="*/ 61 h 322"/>
                  <a:gd name="T6" fmla="*/ 0 w 241"/>
                  <a:gd name="T7" fmla="*/ 35 h 322"/>
                  <a:gd name="T8" fmla="*/ 206 w 241"/>
                  <a:gd name="T9" fmla="*/ 116 h 322"/>
                  <a:gd name="T10" fmla="*/ 125 w 241"/>
                  <a:gd name="T11" fmla="*/ 322 h 322"/>
                  <a:gd name="T12" fmla="*/ 125 w 241"/>
                  <a:gd name="T13" fmla="*/ 322 h 322"/>
                  <a:gd name="T14" fmla="*/ 113 w 241"/>
                  <a:gd name="T15" fmla="*/ 295 h 322"/>
                  <a:gd name="T16" fmla="*/ 114 w 241"/>
                  <a:gd name="T17" fmla="*/ 295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1" h="322">
                    <a:moveTo>
                      <a:pt x="114" y="295"/>
                    </a:moveTo>
                    <a:cubicBezTo>
                      <a:pt x="178" y="267"/>
                      <a:pt x="208" y="192"/>
                      <a:pt x="180" y="127"/>
                    </a:cubicBezTo>
                    <a:cubicBezTo>
                      <a:pt x="152" y="63"/>
                      <a:pt x="76" y="33"/>
                      <a:pt x="12" y="61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80" y="0"/>
                      <a:pt x="172" y="36"/>
                      <a:pt x="206" y="116"/>
                    </a:cubicBezTo>
                    <a:cubicBezTo>
                      <a:pt x="241" y="195"/>
                      <a:pt x="205" y="287"/>
                      <a:pt x="125" y="322"/>
                    </a:cubicBezTo>
                    <a:cubicBezTo>
                      <a:pt x="125" y="322"/>
                      <a:pt x="125" y="322"/>
                      <a:pt x="125" y="322"/>
                    </a:cubicBezTo>
                    <a:cubicBezTo>
                      <a:pt x="113" y="295"/>
                      <a:pt x="113" y="295"/>
                      <a:pt x="113" y="295"/>
                    </a:cubicBezTo>
                    <a:lnTo>
                      <a:pt x="114" y="295"/>
                    </a:lnTo>
                    <a:close/>
                  </a:path>
                </a:pathLst>
              </a:custGeom>
              <a:solidFill>
                <a:srgbClr val="CE34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151"/>
              <p:cNvSpPr>
                <a:spLocks/>
              </p:cNvSpPr>
              <p:nvPr/>
            </p:nvSpPr>
            <p:spPr bwMode="auto">
              <a:xfrm>
                <a:off x="5295777" y="1781550"/>
                <a:ext cx="334963" cy="446087"/>
              </a:xfrm>
              <a:custGeom>
                <a:avLst/>
                <a:gdLst>
                  <a:gd name="T0" fmla="*/ 168 w 196"/>
                  <a:gd name="T1" fmla="*/ 94 h 262"/>
                  <a:gd name="T2" fmla="*/ 102 w 196"/>
                  <a:gd name="T3" fmla="*/ 262 h 262"/>
                  <a:gd name="T4" fmla="*/ 101 w 196"/>
                  <a:gd name="T5" fmla="*/ 262 h 262"/>
                  <a:gd name="T6" fmla="*/ 0 w 196"/>
                  <a:gd name="T7" fmla="*/ 28 h 262"/>
                  <a:gd name="T8" fmla="*/ 168 w 196"/>
                  <a:gd name="T9" fmla="*/ 94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6" h="262">
                    <a:moveTo>
                      <a:pt x="168" y="94"/>
                    </a:moveTo>
                    <a:cubicBezTo>
                      <a:pt x="196" y="159"/>
                      <a:pt x="166" y="234"/>
                      <a:pt x="102" y="262"/>
                    </a:cubicBezTo>
                    <a:cubicBezTo>
                      <a:pt x="101" y="262"/>
                      <a:pt x="101" y="262"/>
                      <a:pt x="101" y="262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64" y="0"/>
                      <a:pt x="140" y="30"/>
                      <a:pt x="168" y="94"/>
                    </a:cubicBezTo>
                    <a:close/>
                  </a:path>
                </a:pathLst>
              </a:custGeom>
              <a:solidFill>
                <a:srgbClr val="4243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152"/>
              <p:cNvSpPr>
                <a:spLocks/>
              </p:cNvSpPr>
              <p:nvPr/>
            </p:nvSpPr>
            <p:spPr bwMode="auto">
              <a:xfrm>
                <a:off x="4665540" y="789362"/>
                <a:ext cx="969963" cy="1876425"/>
              </a:xfrm>
              <a:custGeom>
                <a:avLst/>
                <a:gdLst>
                  <a:gd name="T0" fmla="*/ 105 w 569"/>
                  <a:gd name="T1" fmla="*/ 1 h 1101"/>
                  <a:gd name="T2" fmla="*/ 105 w 569"/>
                  <a:gd name="T3" fmla="*/ 0 h 1101"/>
                  <a:gd name="T4" fmla="*/ 105 w 569"/>
                  <a:gd name="T5" fmla="*/ 0 h 1101"/>
                  <a:gd name="T6" fmla="*/ 105 w 569"/>
                  <a:gd name="T7" fmla="*/ 0 h 1101"/>
                  <a:gd name="T8" fmla="*/ 358 w 569"/>
                  <a:gd name="T9" fmla="*/ 584 h 1101"/>
                  <a:gd name="T10" fmla="*/ 358 w 569"/>
                  <a:gd name="T11" fmla="*/ 584 h 1101"/>
                  <a:gd name="T12" fmla="*/ 277 w 569"/>
                  <a:gd name="T13" fmla="*/ 790 h 1101"/>
                  <a:gd name="T14" fmla="*/ 346 w 569"/>
                  <a:gd name="T15" fmla="*/ 865 h 1101"/>
                  <a:gd name="T16" fmla="*/ 406 w 569"/>
                  <a:gd name="T17" fmla="*/ 883 h 1101"/>
                  <a:gd name="T18" fmla="*/ 483 w 569"/>
                  <a:gd name="T19" fmla="*/ 871 h 1101"/>
                  <a:gd name="T20" fmla="*/ 522 w 569"/>
                  <a:gd name="T21" fmla="*/ 962 h 1101"/>
                  <a:gd name="T22" fmla="*/ 546 w 569"/>
                  <a:gd name="T23" fmla="*/ 1016 h 1101"/>
                  <a:gd name="T24" fmla="*/ 569 w 569"/>
                  <a:gd name="T25" fmla="*/ 1071 h 1101"/>
                  <a:gd name="T26" fmla="*/ 535 w 569"/>
                  <a:gd name="T27" fmla="*/ 1085 h 1101"/>
                  <a:gd name="T28" fmla="*/ 513 w 569"/>
                  <a:gd name="T29" fmla="*/ 1095 h 1101"/>
                  <a:gd name="T30" fmla="*/ 500 w 569"/>
                  <a:gd name="T31" fmla="*/ 1101 h 1101"/>
                  <a:gd name="T32" fmla="*/ 500 w 569"/>
                  <a:gd name="T33" fmla="*/ 1101 h 1101"/>
                  <a:gd name="T34" fmla="*/ 304 w 569"/>
                  <a:gd name="T35" fmla="*/ 950 h 1101"/>
                  <a:gd name="T36" fmla="*/ 123 w 569"/>
                  <a:gd name="T37" fmla="*/ 659 h 1101"/>
                  <a:gd name="T38" fmla="*/ 105 w 569"/>
                  <a:gd name="T39" fmla="*/ 1 h 1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69" h="1101">
                    <a:moveTo>
                      <a:pt x="105" y="1"/>
                    </a:moveTo>
                    <a:cubicBezTo>
                      <a:pt x="105" y="0"/>
                      <a:pt x="105" y="0"/>
                      <a:pt x="105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358" y="584"/>
                      <a:pt x="358" y="584"/>
                      <a:pt x="358" y="584"/>
                    </a:cubicBezTo>
                    <a:cubicBezTo>
                      <a:pt x="358" y="584"/>
                      <a:pt x="358" y="584"/>
                      <a:pt x="358" y="584"/>
                    </a:cubicBezTo>
                    <a:cubicBezTo>
                      <a:pt x="279" y="618"/>
                      <a:pt x="243" y="711"/>
                      <a:pt x="277" y="790"/>
                    </a:cubicBezTo>
                    <a:cubicBezTo>
                      <a:pt x="292" y="823"/>
                      <a:pt x="317" y="849"/>
                      <a:pt x="346" y="865"/>
                    </a:cubicBezTo>
                    <a:cubicBezTo>
                      <a:pt x="365" y="875"/>
                      <a:pt x="385" y="881"/>
                      <a:pt x="406" y="883"/>
                    </a:cubicBezTo>
                    <a:cubicBezTo>
                      <a:pt x="431" y="886"/>
                      <a:pt x="458" y="882"/>
                      <a:pt x="483" y="871"/>
                    </a:cubicBezTo>
                    <a:cubicBezTo>
                      <a:pt x="522" y="962"/>
                      <a:pt x="522" y="962"/>
                      <a:pt x="522" y="962"/>
                    </a:cubicBezTo>
                    <a:cubicBezTo>
                      <a:pt x="546" y="1016"/>
                      <a:pt x="546" y="1016"/>
                      <a:pt x="546" y="1016"/>
                    </a:cubicBezTo>
                    <a:cubicBezTo>
                      <a:pt x="569" y="1071"/>
                      <a:pt x="569" y="1071"/>
                      <a:pt x="569" y="1071"/>
                    </a:cubicBezTo>
                    <a:cubicBezTo>
                      <a:pt x="535" y="1085"/>
                      <a:pt x="535" y="1085"/>
                      <a:pt x="535" y="1085"/>
                    </a:cubicBezTo>
                    <a:cubicBezTo>
                      <a:pt x="513" y="1095"/>
                      <a:pt x="513" y="1095"/>
                      <a:pt x="513" y="1095"/>
                    </a:cubicBezTo>
                    <a:cubicBezTo>
                      <a:pt x="500" y="1101"/>
                      <a:pt x="500" y="1101"/>
                      <a:pt x="500" y="1101"/>
                    </a:cubicBezTo>
                    <a:cubicBezTo>
                      <a:pt x="500" y="1101"/>
                      <a:pt x="500" y="1101"/>
                      <a:pt x="500" y="1101"/>
                    </a:cubicBezTo>
                    <a:cubicBezTo>
                      <a:pt x="435" y="1074"/>
                      <a:pt x="367" y="1022"/>
                      <a:pt x="304" y="950"/>
                    </a:cubicBezTo>
                    <a:cubicBezTo>
                      <a:pt x="236" y="873"/>
                      <a:pt x="173" y="774"/>
                      <a:pt x="123" y="659"/>
                    </a:cubicBezTo>
                    <a:cubicBezTo>
                      <a:pt x="3" y="384"/>
                      <a:pt x="0" y="112"/>
                      <a:pt x="105" y="1"/>
                    </a:cubicBezTo>
                  </a:path>
                </a:pathLst>
              </a:custGeom>
              <a:solidFill>
                <a:srgbClr val="CE34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153"/>
              <p:cNvSpPr>
                <a:spLocks/>
              </p:cNvSpPr>
              <p:nvPr/>
            </p:nvSpPr>
            <p:spPr bwMode="auto">
              <a:xfrm>
                <a:off x="5079877" y="1784725"/>
                <a:ext cx="409575" cy="514350"/>
              </a:xfrm>
              <a:custGeom>
                <a:avLst/>
                <a:gdLst>
                  <a:gd name="T0" fmla="*/ 115 w 240"/>
                  <a:gd name="T1" fmla="*/ 0 h 302"/>
                  <a:gd name="T2" fmla="*/ 115 w 240"/>
                  <a:gd name="T3" fmla="*/ 0 h 302"/>
                  <a:gd name="T4" fmla="*/ 127 w 240"/>
                  <a:gd name="T5" fmla="*/ 26 h 302"/>
                  <a:gd name="T6" fmla="*/ 127 w 240"/>
                  <a:gd name="T7" fmla="*/ 26 h 302"/>
                  <a:gd name="T8" fmla="*/ 61 w 240"/>
                  <a:gd name="T9" fmla="*/ 194 h 302"/>
                  <a:gd name="T10" fmla="*/ 116 w 240"/>
                  <a:gd name="T11" fmla="*/ 255 h 302"/>
                  <a:gd name="T12" fmla="*/ 149 w 240"/>
                  <a:gd name="T13" fmla="*/ 268 h 302"/>
                  <a:gd name="T14" fmla="*/ 228 w 240"/>
                  <a:gd name="T15" fmla="*/ 260 h 302"/>
                  <a:gd name="T16" fmla="*/ 240 w 240"/>
                  <a:gd name="T17" fmla="*/ 287 h 302"/>
                  <a:gd name="T18" fmla="*/ 163 w 240"/>
                  <a:gd name="T19" fmla="*/ 299 h 302"/>
                  <a:gd name="T20" fmla="*/ 103 w 240"/>
                  <a:gd name="T21" fmla="*/ 281 h 302"/>
                  <a:gd name="T22" fmla="*/ 34 w 240"/>
                  <a:gd name="T23" fmla="*/ 206 h 302"/>
                  <a:gd name="T24" fmla="*/ 115 w 240"/>
                  <a:gd name="T25" fmla="*/ 0 h 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0" h="302">
                    <a:moveTo>
                      <a:pt x="115" y="0"/>
                    </a:moveTo>
                    <a:cubicBezTo>
                      <a:pt x="115" y="0"/>
                      <a:pt x="115" y="0"/>
                      <a:pt x="115" y="0"/>
                    </a:cubicBezTo>
                    <a:cubicBezTo>
                      <a:pt x="127" y="26"/>
                      <a:pt x="127" y="26"/>
                      <a:pt x="127" y="26"/>
                    </a:cubicBezTo>
                    <a:cubicBezTo>
                      <a:pt x="127" y="26"/>
                      <a:pt x="127" y="26"/>
                      <a:pt x="127" y="26"/>
                    </a:cubicBezTo>
                    <a:cubicBezTo>
                      <a:pt x="62" y="54"/>
                      <a:pt x="33" y="130"/>
                      <a:pt x="61" y="194"/>
                    </a:cubicBezTo>
                    <a:cubicBezTo>
                      <a:pt x="73" y="221"/>
                      <a:pt x="92" y="242"/>
                      <a:pt x="116" y="255"/>
                    </a:cubicBezTo>
                    <a:cubicBezTo>
                      <a:pt x="127" y="261"/>
                      <a:pt x="138" y="265"/>
                      <a:pt x="149" y="268"/>
                    </a:cubicBezTo>
                    <a:cubicBezTo>
                      <a:pt x="175" y="274"/>
                      <a:pt x="202" y="272"/>
                      <a:pt x="228" y="260"/>
                    </a:cubicBezTo>
                    <a:cubicBezTo>
                      <a:pt x="240" y="287"/>
                      <a:pt x="240" y="287"/>
                      <a:pt x="240" y="287"/>
                    </a:cubicBezTo>
                    <a:cubicBezTo>
                      <a:pt x="215" y="298"/>
                      <a:pt x="188" y="302"/>
                      <a:pt x="163" y="299"/>
                    </a:cubicBezTo>
                    <a:cubicBezTo>
                      <a:pt x="142" y="297"/>
                      <a:pt x="122" y="291"/>
                      <a:pt x="103" y="281"/>
                    </a:cubicBezTo>
                    <a:cubicBezTo>
                      <a:pt x="74" y="265"/>
                      <a:pt x="49" y="239"/>
                      <a:pt x="34" y="206"/>
                    </a:cubicBezTo>
                    <a:cubicBezTo>
                      <a:pt x="0" y="127"/>
                      <a:pt x="36" y="34"/>
                      <a:pt x="115" y="0"/>
                    </a:cubicBezTo>
                    <a:close/>
                  </a:path>
                </a:pathLst>
              </a:custGeom>
              <a:solidFill>
                <a:srgbClr val="C62E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154"/>
              <p:cNvSpPr>
                <a:spLocks/>
              </p:cNvSpPr>
              <p:nvPr/>
            </p:nvSpPr>
            <p:spPr bwMode="auto">
              <a:xfrm>
                <a:off x="5135440" y="1829175"/>
                <a:ext cx="333375" cy="422275"/>
              </a:xfrm>
              <a:custGeom>
                <a:avLst/>
                <a:gdLst>
                  <a:gd name="T0" fmla="*/ 94 w 195"/>
                  <a:gd name="T1" fmla="*/ 0 h 248"/>
                  <a:gd name="T2" fmla="*/ 94 w 195"/>
                  <a:gd name="T3" fmla="*/ 0 h 248"/>
                  <a:gd name="T4" fmla="*/ 195 w 195"/>
                  <a:gd name="T5" fmla="*/ 234 h 248"/>
                  <a:gd name="T6" fmla="*/ 116 w 195"/>
                  <a:gd name="T7" fmla="*/ 242 h 248"/>
                  <a:gd name="T8" fmla="*/ 83 w 195"/>
                  <a:gd name="T9" fmla="*/ 229 h 248"/>
                  <a:gd name="T10" fmla="*/ 28 w 195"/>
                  <a:gd name="T11" fmla="*/ 168 h 248"/>
                  <a:gd name="T12" fmla="*/ 94 w 195"/>
                  <a:gd name="T13" fmla="*/ 0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5" h="248">
                    <a:moveTo>
                      <a:pt x="94" y="0"/>
                    </a:moveTo>
                    <a:cubicBezTo>
                      <a:pt x="94" y="0"/>
                      <a:pt x="94" y="0"/>
                      <a:pt x="94" y="0"/>
                    </a:cubicBezTo>
                    <a:cubicBezTo>
                      <a:pt x="195" y="234"/>
                      <a:pt x="195" y="234"/>
                      <a:pt x="195" y="234"/>
                    </a:cubicBezTo>
                    <a:cubicBezTo>
                      <a:pt x="169" y="246"/>
                      <a:pt x="142" y="248"/>
                      <a:pt x="116" y="242"/>
                    </a:cubicBezTo>
                    <a:cubicBezTo>
                      <a:pt x="105" y="239"/>
                      <a:pt x="94" y="235"/>
                      <a:pt x="83" y="229"/>
                    </a:cubicBezTo>
                    <a:cubicBezTo>
                      <a:pt x="59" y="216"/>
                      <a:pt x="40" y="195"/>
                      <a:pt x="28" y="168"/>
                    </a:cubicBezTo>
                    <a:cubicBezTo>
                      <a:pt x="0" y="104"/>
                      <a:pt x="29" y="28"/>
                      <a:pt x="94" y="0"/>
                    </a:cubicBezTo>
                    <a:close/>
                  </a:path>
                </a:pathLst>
              </a:custGeom>
              <a:solidFill>
                <a:srgbClr val="3737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155"/>
              <p:cNvSpPr>
                <a:spLocks/>
              </p:cNvSpPr>
              <p:nvPr/>
            </p:nvSpPr>
            <p:spPr bwMode="auto">
              <a:xfrm>
                <a:off x="5518027" y="2665787"/>
                <a:ext cx="19050" cy="42862"/>
              </a:xfrm>
              <a:custGeom>
                <a:avLst/>
                <a:gdLst>
                  <a:gd name="T0" fmla="*/ 0 w 12"/>
                  <a:gd name="T1" fmla="*/ 0 h 27"/>
                  <a:gd name="T2" fmla="*/ 12 w 12"/>
                  <a:gd name="T3" fmla="*/ 27 h 27"/>
                  <a:gd name="T4" fmla="*/ 0 w 12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27">
                    <a:moveTo>
                      <a:pt x="0" y="0"/>
                    </a:moveTo>
                    <a:lnTo>
                      <a:pt x="12" y="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B4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156"/>
              <p:cNvSpPr>
                <a:spLocks/>
              </p:cNvSpPr>
              <p:nvPr/>
            </p:nvSpPr>
            <p:spPr bwMode="auto">
              <a:xfrm>
                <a:off x="5518027" y="2665787"/>
                <a:ext cx="19050" cy="42862"/>
              </a:xfrm>
              <a:custGeom>
                <a:avLst/>
                <a:gdLst>
                  <a:gd name="T0" fmla="*/ 0 w 12"/>
                  <a:gd name="T1" fmla="*/ 0 h 27"/>
                  <a:gd name="T2" fmla="*/ 12 w 12"/>
                  <a:gd name="T3" fmla="*/ 27 h 27"/>
                  <a:gd name="T4" fmla="*/ 0 w 12"/>
                  <a:gd name="T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27">
                    <a:moveTo>
                      <a:pt x="0" y="0"/>
                    </a:moveTo>
                    <a:lnTo>
                      <a:pt x="12" y="2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157"/>
              <p:cNvSpPr>
                <a:spLocks/>
              </p:cNvSpPr>
              <p:nvPr/>
            </p:nvSpPr>
            <p:spPr bwMode="auto">
              <a:xfrm>
                <a:off x="5003677" y="2435600"/>
                <a:ext cx="511175" cy="571500"/>
              </a:xfrm>
              <a:custGeom>
                <a:avLst/>
                <a:gdLst>
                  <a:gd name="T0" fmla="*/ 0 w 300"/>
                  <a:gd name="T1" fmla="*/ 193 h 335"/>
                  <a:gd name="T2" fmla="*/ 98 w 300"/>
                  <a:gd name="T3" fmla="*/ 0 h 335"/>
                  <a:gd name="T4" fmla="*/ 189 w 300"/>
                  <a:gd name="T5" fmla="*/ 90 h 335"/>
                  <a:gd name="T6" fmla="*/ 300 w 300"/>
                  <a:gd name="T7" fmla="*/ 164 h 335"/>
                  <a:gd name="T8" fmla="*/ 176 w 300"/>
                  <a:gd name="T9" fmla="*/ 285 h 335"/>
                  <a:gd name="T10" fmla="*/ 62 w 300"/>
                  <a:gd name="T11" fmla="*/ 335 h 335"/>
                  <a:gd name="T12" fmla="*/ 0 w 300"/>
                  <a:gd name="T13" fmla="*/ 193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0" h="335">
                    <a:moveTo>
                      <a:pt x="0" y="193"/>
                    </a:moveTo>
                    <a:cubicBezTo>
                      <a:pt x="98" y="0"/>
                      <a:pt x="98" y="0"/>
                      <a:pt x="98" y="0"/>
                    </a:cubicBezTo>
                    <a:cubicBezTo>
                      <a:pt x="103" y="6"/>
                      <a:pt x="154" y="62"/>
                      <a:pt x="189" y="90"/>
                    </a:cubicBezTo>
                    <a:cubicBezTo>
                      <a:pt x="220" y="115"/>
                      <a:pt x="271" y="146"/>
                      <a:pt x="300" y="164"/>
                    </a:cubicBezTo>
                    <a:cubicBezTo>
                      <a:pt x="260" y="176"/>
                      <a:pt x="173" y="210"/>
                      <a:pt x="176" y="285"/>
                    </a:cubicBezTo>
                    <a:cubicBezTo>
                      <a:pt x="62" y="335"/>
                      <a:pt x="62" y="335"/>
                      <a:pt x="62" y="335"/>
                    </a:cubicBezTo>
                    <a:cubicBezTo>
                      <a:pt x="0" y="193"/>
                      <a:pt x="0" y="193"/>
                      <a:pt x="0" y="193"/>
                    </a:cubicBezTo>
                  </a:path>
                </a:pathLst>
              </a:custGeom>
              <a:solidFill>
                <a:srgbClr val="CE34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158"/>
              <p:cNvSpPr>
                <a:spLocks/>
              </p:cNvSpPr>
              <p:nvPr/>
            </p:nvSpPr>
            <p:spPr bwMode="auto">
              <a:xfrm>
                <a:off x="5168777" y="2407025"/>
                <a:ext cx="14288" cy="28575"/>
              </a:xfrm>
              <a:custGeom>
                <a:avLst/>
                <a:gdLst>
                  <a:gd name="T0" fmla="*/ 8 w 9"/>
                  <a:gd name="T1" fmla="*/ 0 h 17"/>
                  <a:gd name="T2" fmla="*/ 0 w 9"/>
                  <a:gd name="T3" fmla="*/ 16 h 17"/>
                  <a:gd name="T4" fmla="*/ 0 w 9"/>
                  <a:gd name="T5" fmla="*/ 16 h 17"/>
                  <a:gd name="T6" fmla="*/ 1 w 9"/>
                  <a:gd name="T7" fmla="*/ 17 h 17"/>
                  <a:gd name="T8" fmla="*/ 9 w 9"/>
                  <a:gd name="T9" fmla="*/ 1 h 17"/>
                  <a:gd name="T10" fmla="*/ 8 w 9"/>
                  <a:gd name="T1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7">
                    <a:moveTo>
                      <a:pt x="8" y="0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1" y="17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1"/>
                      <a:pt x="8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159"/>
              <p:cNvSpPr>
                <a:spLocks/>
              </p:cNvSpPr>
              <p:nvPr/>
            </p:nvSpPr>
            <p:spPr bwMode="auto">
              <a:xfrm>
                <a:off x="5181477" y="2407025"/>
                <a:ext cx="336550" cy="258762"/>
              </a:xfrm>
              <a:custGeom>
                <a:avLst/>
                <a:gdLst>
                  <a:gd name="T0" fmla="*/ 0 w 197"/>
                  <a:gd name="T1" fmla="*/ 0 h 152"/>
                  <a:gd name="T2" fmla="*/ 0 w 197"/>
                  <a:gd name="T3" fmla="*/ 0 h 152"/>
                  <a:gd name="T4" fmla="*/ 1 w 197"/>
                  <a:gd name="T5" fmla="*/ 1 h 152"/>
                  <a:gd name="T6" fmla="*/ 1 w 197"/>
                  <a:gd name="T7" fmla="*/ 1 h 152"/>
                  <a:gd name="T8" fmla="*/ 197 w 197"/>
                  <a:gd name="T9" fmla="*/ 152 h 152"/>
                  <a:gd name="T10" fmla="*/ 197 w 197"/>
                  <a:gd name="T11" fmla="*/ 152 h 152"/>
                  <a:gd name="T12" fmla="*/ 197 w 197"/>
                  <a:gd name="T13" fmla="*/ 151 h 152"/>
                  <a:gd name="T14" fmla="*/ 197 w 197"/>
                  <a:gd name="T15" fmla="*/ 151 h 152"/>
                  <a:gd name="T16" fmla="*/ 0 w 197"/>
                  <a:gd name="T17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7" h="15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64" y="73"/>
                      <a:pt x="132" y="125"/>
                      <a:pt x="197" y="152"/>
                    </a:cubicBezTo>
                    <a:cubicBezTo>
                      <a:pt x="197" y="152"/>
                      <a:pt x="197" y="152"/>
                      <a:pt x="197" y="152"/>
                    </a:cubicBezTo>
                    <a:cubicBezTo>
                      <a:pt x="197" y="151"/>
                      <a:pt x="197" y="151"/>
                      <a:pt x="197" y="151"/>
                    </a:cubicBezTo>
                    <a:cubicBezTo>
                      <a:pt x="197" y="151"/>
                      <a:pt x="197" y="151"/>
                      <a:pt x="197" y="151"/>
                    </a:cubicBezTo>
                    <a:cubicBezTo>
                      <a:pt x="132" y="125"/>
                      <a:pt x="64" y="72"/>
                      <a:pt x="0" y="0"/>
                    </a:cubicBezTo>
                  </a:path>
                </a:pathLst>
              </a:custGeom>
              <a:solidFill>
                <a:srgbClr val="B92F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160"/>
              <p:cNvSpPr>
                <a:spLocks/>
              </p:cNvSpPr>
              <p:nvPr/>
            </p:nvSpPr>
            <p:spPr bwMode="auto">
              <a:xfrm>
                <a:off x="5170365" y="2408612"/>
                <a:ext cx="366713" cy="306387"/>
              </a:xfrm>
              <a:custGeom>
                <a:avLst/>
                <a:gdLst>
                  <a:gd name="T0" fmla="*/ 202 w 215"/>
                  <a:gd name="T1" fmla="*/ 180 h 180"/>
                  <a:gd name="T2" fmla="*/ 91 w 215"/>
                  <a:gd name="T3" fmla="*/ 106 h 180"/>
                  <a:gd name="T4" fmla="*/ 0 w 215"/>
                  <a:gd name="T5" fmla="*/ 16 h 180"/>
                  <a:gd name="T6" fmla="*/ 8 w 215"/>
                  <a:gd name="T7" fmla="*/ 0 h 180"/>
                  <a:gd name="T8" fmla="*/ 204 w 215"/>
                  <a:gd name="T9" fmla="*/ 151 h 180"/>
                  <a:gd name="T10" fmla="*/ 204 w 215"/>
                  <a:gd name="T11" fmla="*/ 151 h 180"/>
                  <a:gd name="T12" fmla="*/ 215 w 215"/>
                  <a:gd name="T13" fmla="*/ 176 h 180"/>
                  <a:gd name="T14" fmla="*/ 202 w 215"/>
                  <a:gd name="T15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5" h="180">
                    <a:moveTo>
                      <a:pt x="202" y="180"/>
                    </a:moveTo>
                    <a:cubicBezTo>
                      <a:pt x="173" y="162"/>
                      <a:pt x="122" y="131"/>
                      <a:pt x="91" y="106"/>
                    </a:cubicBezTo>
                    <a:cubicBezTo>
                      <a:pt x="56" y="78"/>
                      <a:pt x="5" y="22"/>
                      <a:pt x="0" y="16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1" y="72"/>
                      <a:pt x="139" y="124"/>
                      <a:pt x="204" y="151"/>
                    </a:cubicBezTo>
                    <a:cubicBezTo>
                      <a:pt x="204" y="151"/>
                      <a:pt x="204" y="151"/>
                      <a:pt x="204" y="151"/>
                    </a:cubicBezTo>
                    <a:cubicBezTo>
                      <a:pt x="215" y="176"/>
                      <a:pt x="215" y="176"/>
                      <a:pt x="215" y="176"/>
                    </a:cubicBezTo>
                    <a:cubicBezTo>
                      <a:pt x="212" y="177"/>
                      <a:pt x="207" y="178"/>
                      <a:pt x="202" y="180"/>
                    </a:cubicBezTo>
                    <a:close/>
                  </a:path>
                </a:pathLst>
              </a:custGeom>
              <a:solidFill>
                <a:srgbClr val="CB4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161"/>
              <p:cNvSpPr>
                <a:spLocks/>
              </p:cNvSpPr>
              <p:nvPr/>
            </p:nvSpPr>
            <p:spPr bwMode="auto">
              <a:xfrm>
                <a:off x="5170365" y="2408612"/>
                <a:ext cx="366713" cy="306387"/>
              </a:xfrm>
              <a:custGeom>
                <a:avLst/>
                <a:gdLst>
                  <a:gd name="T0" fmla="*/ 202 w 215"/>
                  <a:gd name="T1" fmla="*/ 180 h 180"/>
                  <a:gd name="T2" fmla="*/ 91 w 215"/>
                  <a:gd name="T3" fmla="*/ 106 h 180"/>
                  <a:gd name="T4" fmla="*/ 0 w 215"/>
                  <a:gd name="T5" fmla="*/ 16 h 180"/>
                  <a:gd name="T6" fmla="*/ 8 w 215"/>
                  <a:gd name="T7" fmla="*/ 0 h 180"/>
                  <a:gd name="T8" fmla="*/ 204 w 215"/>
                  <a:gd name="T9" fmla="*/ 151 h 180"/>
                  <a:gd name="T10" fmla="*/ 204 w 215"/>
                  <a:gd name="T11" fmla="*/ 151 h 180"/>
                  <a:gd name="T12" fmla="*/ 215 w 215"/>
                  <a:gd name="T13" fmla="*/ 176 h 180"/>
                  <a:gd name="T14" fmla="*/ 202 w 215"/>
                  <a:gd name="T15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5" h="180">
                    <a:moveTo>
                      <a:pt x="202" y="180"/>
                    </a:moveTo>
                    <a:cubicBezTo>
                      <a:pt x="173" y="162"/>
                      <a:pt x="122" y="131"/>
                      <a:pt x="91" y="106"/>
                    </a:cubicBezTo>
                    <a:cubicBezTo>
                      <a:pt x="56" y="78"/>
                      <a:pt x="5" y="22"/>
                      <a:pt x="0" y="16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1" y="72"/>
                      <a:pt x="139" y="124"/>
                      <a:pt x="204" y="151"/>
                    </a:cubicBezTo>
                    <a:cubicBezTo>
                      <a:pt x="204" y="151"/>
                      <a:pt x="204" y="151"/>
                      <a:pt x="204" y="151"/>
                    </a:cubicBezTo>
                    <a:cubicBezTo>
                      <a:pt x="215" y="176"/>
                      <a:pt x="215" y="176"/>
                      <a:pt x="215" y="176"/>
                    </a:cubicBezTo>
                    <a:cubicBezTo>
                      <a:pt x="212" y="177"/>
                      <a:pt x="207" y="178"/>
                      <a:pt x="202" y="180"/>
                    </a:cubicBezTo>
                    <a:close/>
                  </a:path>
                </a:pathLst>
              </a:custGeom>
              <a:solidFill>
                <a:srgbClr val="AF26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162"/>
              <p:cNvSpPr>
                <a:spLocks/>
              </p:cNvSpPr>
              <p:nvPr/>
            </p:nvSpPr>
            <p:spPr bwMode="auto">
              <a:xfrm>
                <a:off x="5537077" y="2708650"/>
                <a:ext cx="3175" cy="6350"/>
              </a:xfrm>
              <a:custGeom>
                <a:avLst/>
                <a:gdLst>
                  <a:gd name="T0" fmla="*/ 0 w 2"/>
                  <a:gd name="T1" fmla="*/ 0 h 4"/>
                  <a:gd name="T2" fmla="*/ 0 w 2"/>
                  <a:gd name="T3" fmla="*/ 0 h 4"/>
                  <a:gd name="T4" fmla="*/ 2 w 2"/>
                  <a:gd name="T5" fmla="*/ 4 h 4"/>
                  <a:gd name="T6" fmla="*/ 0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0" y="0"/>
                    </a:lnTo>
                    <a:lnTo>
                      <a:pt x="2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B46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163"/>
              <p:cNvSpPr>
                <a:spLocks/>
              </p:cNvSpPr>
              <p:nvPr/>
            </p:nvSpPr>
            <p:spPr bwMode="auto">
              <a:xfrm>
                <a:off x="5308477" y="1878387"/>
                <a:ext cx="152400" cy="365125"/>
              </a:xfrm>
              <a:custGeom>
                <a:avLst/>
                <a:gdLst>
                  <a:gd name="T0" fmla="*/ 60 w 96"/>
                  <a:gd name="T1" fmla="*/ 0 h 230"/>
                  <a:gd name="T2" fmla="*/ 0 w 96"/>
                  <a:gd name="T3" fmla="*/ 42 h 230"/>
                  <a:gd name="T4" fmla="*/ 0 w 96"/>
                  <a:gd name="T5" fmla="*/ 144 h 230"/>
                  <a:gd name="T6" fmla="*/ 31 w 96"/>
                  <a:gd name="T7" fmla="*/ 121 h 230"/>
                  <a:gd name="T8" fmla="*/ 25 w 96"/>
                  <a:gd name="T9" fmla="*/ 230 h 230"/>
                  <a:gd name="T10" fmla="*/ 96 w 96"/>
                  <a:gd name="T11" fmla="*/ 26 h 230"/>
                  <a:gd name="T12" fmla="*/ 55 w 96"/>
                  <a:gd name="T13" fmla="*/ 53 h 230"/>
                  <a:gd name="T14" fmla="*/ 60 w 96"/>
                  <a:gd name="T15" fmla="*/ 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6" h="230">
                    <a:moveTo>
                      <a:pt x="60" y="0"/>
                    </a:moveTo>
                    <a:lnTo>
                      <a:pt x="0" y="42"/>
                    </a:lnTo>
                    <a:lnTo>
                      <a:pt x="0" y="144"/>
                    </a:lnTo>
                    <a:lnTo>
                      <a:pt x="31" y="121"/>
                    </a:lnTo>
                    <a:lnTo>
                      <a:pt x="25" y="230"/>
                    </a:lnTo>
                    <a:lnTo>
                      <a:pt x="96" y="26"/>
                    </a:lnTo>
                    <a:lnTo>
                      <a:pt x="55" y="53"/>
                    </a:lnTo>
                    <a:lnTo>
                      <a:pt x="60" y="0"/>
                    </a:lnTo>
                    <a:close/>
                  </a:path>
                </a:pathLst>
              </a:custGeom>
              <a:solidFill>
                <a:srgbClr val="FFC4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66" name="文本框 1"/>
          <p:cNvSpPr txBox="1"/>
          <p:nvPr/>
        </p:nvSpPr>
        <p:spPr>
          <a:xfrm>
            <a:off x="2738879" y="2884778"/>
            <a:ext cx="725070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</a:t>
            </a:r>
            <a:r>
              <a:rPr lang="zh-CN" altLang="en-US" sz="6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观看   批评</a:t>
            </a:r>
            <a:r>
              <a:rPr lang="zh-CN" altLang="en-US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指正 </a:t>
            </a:r>
          </a:p>
        </p:txBody>
      </p:sp>
    </p:spTree>
    <p:extLst>
      <p:ext uri="{BB962C8B-B14F-4D97-AF65-F5344CB8AC3E}">
        <p14:creationId xmlns:p14="http://schemas.microsoft.com/office/powerpoint/2010/main" val="4075188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2062</TotalTime>
  <Words>214</Words>
  <Application>Microsoft Office PowerPoint</Application>
  <PresentationFormat>自定义</PresentationFormat>
  <Paragraphs>66</Paragraphs>
  <Slides>8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wangjie</dc:creator>
  <cp:lastModifiedBy>michael</cp:lastModifiedBy>
  <cp:revision>115</cp:revision>
  <dcterms:created xsi:type="dcterms:W3CDTF">2014-05-22T06:19:05Z</dcterms:created>
  <dcterms:modified xsi:type="dcterms:W3CDTF">2018-06-25T10:26:36Z</dcterms:modified>
</cp:coreProperties>
</file>